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4" r:id="rId3"/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6858000" cx="9144000"/>
  <p:notesSz cx="6858000" cy="9144000"/>
  <p:embeddedFontLst>
    <p:embeddedFont>
      <p:font typeface="Dosis"/>
      <p:regular r:id="rId46"/>
      <p:bold r:id="rId47"/>
    </p:embeddedFont>
    <p:embeddedFont>
      <p:font typeface="Source Code Pro"/>
      <p:regular r:id="rId48"/>
      <p:bold r:id="rId49"/>
    </p:embeddedFont>
    <p:embeddedFont>
      <p:font typeface="Helvetica Neue"/>
      <p:regular r:id="rId50"/>
      <p:bold r:id="rId51"/>
      <p:italic r:id="rId52"/>
      <p:boldItalic r:id="rId53"/>
    </p:embeddedFont>
    <p:embeddedFont>
      <p:font typeface="Oswald"/>
      <p:regular r:id="rId54"/>
      <p:bold r:id="rId55"/>
    </p:embeddedFont>
    <p:embeddedFont>
      <p:font typeface="Josefin Slab Light"/>
      <p:regular r:id="rId56"/>
      <p:bold r:id="rId57"/>
      <p:italic r:id="rId58"/>
      <p:boldItalic r:id="rId59"/>
    </p:embeddedFont>
    <p:embeddedFont>
      <p:font typeface="Open Sans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Dosis-regular.fntdata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SourceCodePro-regular.fntdata"/><Relationship Id="rId47" Type="http://schemas.openxmlformats.org/officeDocument/2006/relationships/font" Target="fonts/Dosis-bold.fntdata"/><Relationship Id="rId49" Type="http://schemas.openxmlformats.org/officeDocument/2006/relationships/font" Target="fonts/SourceCodePr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italic.fntdata"/><Relationship Id="rId61" Type="http://schemas.openxmlformats.org/officeDocument/2006/relationships/font" Target="fonts/OpenSans-bold.fntdata"/><Relationship Id="rId20" Type="http://schemas.openxmlformats.org/officeDocument/2006/relationships/slide" Target="slides/slide15.xml"/><Relationship Id="rId63" Type="http://schemas.openxmlformats.org/officeDocument/2006/relationships/font" Target="fonts/OpenSans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OpenSans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bold.fntdata"/><Relationship Id="rId50" Type="http://schemas.openxmlformats.org/officeDocument/2006/relationships/font" Target="fonts/HelveticaNeue-regular.fntdata"/><Relationship Id="rId53" Type="http://schemas.openxmlformats.org/officeDocument/2006/relationships/font" Target="fonts/HelveticaNeue-boldItalic.fntdata"/><Relationship Id="rId52" Type="http://schemas.openxmlformats.org/officeDocument/2006/relationships/font" Target="fonts/HelveticaNeue-italic.fntdata"/><Relationship Id="rId11" Type="http://schemas.openxmlformats.org/officeDocument/2006/relationships/slide" Target="slides/slide6.xml"/><Relationship Id="rId55" Type="http://schemas.openxmlformats.org/officeDocument/2006/relationships/font" Target="fonts/Oswald-bold.fntdata"/><Relationship Id="rId10" Type="http://schemas.openxmlformats.org/officeDocument/2006/relationships/slide" Target="slides/slide5.xml"/><Relationship Id="rId54" Type="http://schemas.openxmlformats.org/officeDocument/2006/relationships/font" Target="fonts/Oswald-regular.fntdata"/><Relationship Id="rId13" Type="http://schemas.openxmlformats.org/officeDocument/2006/relationships/slide" Target="slides/slide8.xml"/><Relationship Id="rId57" Type="http://schemas.openxmlformats.org/officeDocument/2006/relationships/font" Target="fonts/JosefinSlabLight-bold.fntdata"/><Relationship Id="rId12" Type="http://schemas.openxmlformats.org/officeDocument/2006/relationships/slide" Target="slides/slide7.xml"/><Relationship Id="rId56" Type="http://schemas.openxmlformats.org/officeDocument/2006/relationships/font" Target="fonts/JosefinSlabLight-regular.fntdata"/><Relationship Id="rId15" Type="http://schemas.openxmlformats.org/officeDocument/2006/relationships/slide" Target="slides/slide10.xml"/><Relationship Id="rId59" Type="http://schemas.openxmlformats.org/officeDocument/2006/relationships/font" Target="fonts/JosefinSlabLight-boldItalic.fntdata"/><Relationship Id="rId14" Type="http://schemas.openxmlformats.org/officeDocument/2006/relationships/slide" Target="slides/slide9.xml"/><Relationship Id="rId58" Type="http://schemas.openxmlformats.org/officeDocument/2006/relationships/font" Target="fonts/JosefinSlabLight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b="0" i="0" sz="1100" u="none" cap="none" strike="noStrike"/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b="0" i="0" sz="1100" u="none" cap="none" strike="noStrike"/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b="0" i="0" sz="1100" u="none" cap="none" strike="noStrike"/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b="0" i="0" sz="1100" u="none" cap="none" strike="noStrike"/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b="0" i="0" sz="1100" u="none" cap="none" strike="noStrike"/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b="0" i="0" sz="1100" u="none" cap="none" strike="noStrike"/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b="0" i="0" sz="1100" u="none" cap="none" strike="noStrike"/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b="0" i="0" sz="1100" u="none" cap="none" strike="noStrike"/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b="0" i="0" sz="11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e4bb104d1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3e4bb104d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e26491a13_2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3e26491a13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e26491a13_2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3e26491a13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e73ba57c5_0_1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3e73ba57c5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e73ba57c5_0_1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3e73ba57c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e26491a13_0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3e26491a13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"/>
              <a:t>Generasi Z lebih sering mengecek HP dalam sehari di atas rata-rata.</a:t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4bb104d1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g3e4bb104d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"/>
              <a:t>Generasi Z lebih sering mengecek HP dalam sehari di atas rata-rata.</a:t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"/>
              <a:t>Informasi buruk lebih cepat menyebar</a:t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e4bb104d1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3e4bb104d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e26491a13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3e26491a1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e26491a13_2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3e26491a13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e4bb104d1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3e4bb104d1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e73bb219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3e73bb21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e4bb104d1_0_1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3e4bb104d1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73ba57c5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3e73ba57c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cfc86a150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3cfc86a15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cfc86a150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g3cfc86a150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e26491a13_3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3e26491a13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e26491a13_3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g3e26491a13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e4bb104d1_0_10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e4bb104d1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e26491a13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3e26491a1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e4bb104d1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g3e4bb104d1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e26491a13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3e26491a1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4bb104d1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3e4bb104d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e4bb104d1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3e4bb104d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e73ba57c5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3e73ba57c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"/>
              <a:t>Sumber: VisualCapitalist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26491a13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3e26491a1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9200" y="1700769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body"/>
          </p:nvPr>
        </p:nvSpPr>
        <p:spPr>
          <a:xfrm>
            <a:off x="311700" y="1958433"/>
            <a:ext cx="8520600" cy="4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3984367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Oswald"/>
              <a:buNone/>
              <a:defRPr b="0" i="0" sz="12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4C5C64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-44575" y="1022167"/>
            <a:ext cx="9188700" cy="3346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osis"/>
              <a:buNone/>
              <a:defRPr b="1" sz="8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311700" y="4368800"/>
            <a:ext cx="8520600" cy="848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e">
  <p:cSld name="CUSTOM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54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8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2249850" y="809067"/>
            <a:ext cx="4644300" cy="32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9" name="Google Shape;69;p15"/>
          <p:cNvSpPr/>
          <p:nvPr/>
        </p:nvSpPr>
        <p:spPr>
          <a:xfrm>
            <a:off x="8468475" y="203133"/>
            <a:ext cx="454500" cy="487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8468475" y="690267"/>
            <a:ext cx="454500" cy="118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21384" y="1843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300">
                <a:solidFill>
                  <a:srgbClr val="FFFFFF"/>
                </a:solidFill>
              </a:defRPr>
            </a:lvl1pPr>
            <a:lvl2pPr lvl="1" rtl="0" algn="ctr">
              <a:buNone/>
              <a:defRPr sz="1300">
                <a:solidFill>
                  <a:srgbClr val="FFFFFF"/>
                </a:solidFill>
              </a:defRPr>
            </a:lvl2pPr>
            <a:lvl3pPr lvl="2" rtl="0" algn="ctr">
              <a:buNone/>
              <a:defRPr sz="1300">
                <a:solidFill>
                  <a:srgbClr val="FFFFFF"/>
                </a:solidFill>
              </a:defRPr>
            </a:lvl3pPr>
            <a:lvl4pPr lvl="3" rtl="0" algn="ctr">
              <a:buNone/>
              <a:defRPr sz="1300">
                <a:solidFill>
                  <a:srgbClr val="FFFFFF"/>
                </a:solidFill>
              </a:defRPr>
            </a:lvl4pPr>
            <a:lvl5pPr lvl="4" rtl="0" algn="ctr">
              <a:buNone/>
              <a:defRPr sz="1300">
                <a:solidFill>
                  <a:srgbClr val="FFFFFF"/>
                </a:solidFill>
              </a:defRPr>
            </a:lvl5pPr>
            <a:lvl6pPr lvl="5" rtl="0" algn="ctr">
              <a:buNone/>
              <a:defRPr sz="1300">
                <a:solidFill>
                  <a:srgbClr val="FFFFFF"/>
                </a:solidFill>
              </a:defRPr>
            </a:lvl6pPr>
            <a:lvl7pPr lvl="6" rtl="0" algn="ctr">
              <a:buNone/>
              <a:defRPr sz="1300">
                <a:solidFill>
                  <a:srgbClr val="FFFFFF"/>
                </a:solidFill>
              </a:defRPr>
            </a:lvl7pPr>
            <a:lvl8pPr lvl="7" rtl="0" algn="ctr">
              <a:buNone/>
              <a:defRPr sz="1300">
                <a:solidFill>
                  <a:srgbClr val="FFFFFF"/>
                </a:solidFill>
              </a:defRPr>
            </a:lvl8pPr>
            <a:lvl9pPr lvl="8" rtl="0" algn="ctr">
              <a:buNone/>
              <a:defRPr sz="1300">
                <a:solidFill>
                  <a:srgbClr val="FFFFFF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6819375" y="6286533"/>
            <a:ext cx="22368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indonesiabaik.id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Right">
  <p:cSld name="CUSTOM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4563000" y="45467"/>
            <a:ext cx="39054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8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1" type="subTitle"/>
          </p:nvPr>
        </p:nvSpPr>
        <p:spPr>
          <a:xfrm>
            <a:off x="4563150" y="809067"/>
            <a:ext cx="3905400" cy="32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6" name="Google Shape;76;p16"/>
          <p:cNvSpPr/>
          <p:nvPr/>
        </p:nvSpPr>
        <p:spPr>
          <a:xfrm>
            <a:off x="8468475" y="203133"/>
            <a:ext cx="454500" cy="487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/>
          <p:nvPr/>
        </p:nvSpPr>
        <p:spPr>
          <a:xfrm>
            <a:off x="8468475" y="690267"/>
            <a:ext cx="454500" cy="118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8421384" y="1843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300">
                <a:solidFill>
                  <a:srgbClr val="FFFFFF"/>
                </a:solidFill>
              </a:defRPr>
            </a:lvl1pPr>
            <a:lvl2pPr lvl="1" rtl="0" algn="ctr">
              <a:buNone/>
              <a:defRPr sz="1300">
                <a:solidFill>
                  <a:srgbClr val="FFFFFF"/>
                </a:solidFill>
              </a:defRPr>
            </a:lvl2pPr>
            <a:lvl3pPr lvl="2" rtl="0" algn="ctr">
              <a:buNone/>
              <a:defRPr sz="1300">
                <a:solidFill>
                  <a:srgbClr val="FFFFFF"/>
                </a:solidFill>
              </a:defRPr>
            </a:lvl3pPr>
            <a:lvl4pPr lvl="3" rtl="0" algn="ctr">
              <a:buNone/>
              <a:defRPr sz="1300">
                <a:solidFill>
                  <a:srgbClr val="FFFFFF"/>
                </a:solidFill>
              </a:defRPr>
            </a:lvl4pPr>
            <a:lvl5pPr lvl="4" rtl="0" algn="ctr">
              <a:buNone/>
              <a:defRPr sz="1300">
                <a:solidFill>
                  <a:srgbClr val="FFFFFF"/>
                </a:solidFill>
              </a:defRPr>
            </a:lvl5pPr>
            <a:lvl6pPr lvl="5" rtl="0" algn="ctr">
              <a:buNone/>
              <a:defRPr sz="1300">
                <a:solidFill>
                  <a:srgbClr val="FFFFFF"/>
                </a:solidFill>
              </a:defRPr>
            </a:lvl6pPr>
            <a:lvl7pPr lvl="6" rtl="0" algn="ctr">
              <a:buNone/>
              <a:defRPr sz="1300">
                <a:solidFill>
                  <a:srgbClr val="FFFFFF"/>
                </a:solidFill>
              </a:defRPr>
            </a:lvl7pPr>
            <a:lvl8pPr lvl="7" rtl="0" algn="ctr">
              <a:buNone/>
              <a:defRPr sz="1300">
                <a:solidFill>
                  <a:srgbClr val="FFFFFF"/>
                </a:solidFill>
              </a:defRPr>
            </a:lvl8pPr>
            <a:lvl9pPr lvl="8" rtl="0" algn="ctr">
              <a:buNone/>
              <a:defRPr sz="1300">
                <a:solidFill>
                  <a:srgbClr val="FFFFFF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6819375" y="6286533"/>
            <a:ext cx="22368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indonesiabaik.id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0" name="Google Shape;80;p16"/>
          <p:cNvGrpSpPr/>
          <p:nvPr/>
        </p:nvGrpSpPr>
        <p:grpSpPr>
          <a:xfrm>
            <a:off x="197970" y="6244345"/>
            <a:ext cx="297191" cy="487210"/>
            <a:chOff x="2149550" y="2870305"/>
            <a:chExt cx="378395" cy="465250"/>
          </a:xfrm>
        </p:grpSpPr>
        <p:sp>
          <p:nvSpPr>
            <p:cNvPr id="81" name="Google Shape;81;p16"/>
            <p:cNvSpPr/>
            <p:nvPr/>
          </p:nvSpPr>
          <p:spPr>
            <a:xfrm>
              <a:off x="2149569" y="2870305"/>
              <a:ext cx="378375" cy="465250"/>
            </a:xfrm>
            <a:custGeom>
              <a:rect b="b" l="l" r="r" t="t"/>
              <a:pathLst>
                <a:path extrusionOk="0" h="10000" w="10000">
                  <a:moveTo>
                    <a:pt x="9786" y="4479"/>
                  </a:moveTo>
                  <a:cubicBezTo>
                    <a:pt x="9957" y="4549"/>
                    <a:pt x="9915" y="4653"/>
                    <a:pt x="10000" y="4792"/>
                  </a:cubicBezTo>
                  <a:lnTo>
                    <a:pt x="10000" y="9236"/>
                  </a:lnTo>
                  <a:cubicBezTo>
                    <a:pt x="10000" y="9653"/>
                    <a:pt x="9573" y="10000"/>
                    <a:pt x="9060" y="10000"/>
                  </a:cubicBezTo>
                  <a:lnTo>
                    <a:pt x="940" y="10000"/>
                  </a:lnTo>
                  <a:cubicBezTo>
                    <a:pt x="342" y="10000"/>
                    <a:pt x="0" y="9653"/>
                    <a:pt x="0" y="9236"/>
                  </a:cubicBezTo>
                  <a:lnTo>
                    <a:pt x="0" y="694"/>
                  </a:lnTo>
                  <a:cubicBezTo>
                    <a:pt x="0" y="278"/>
                    <a:pt x="342" y="0"/>
                    <a:pt x="855" y="0"/>
                  </a:cubicBezTo>
                  <a:lnTo>
                    <a:pt x="7009" y="0"/>
                  </a:lnTo>
                  <a:cubicBezTo>
                    <a:pt x="7179" y="139"/>
                    <a:pt x="7179" y="417"/>
                    <a:pt x="7179" y="625"/>
                  </a:cubicBezTo>
                  <a:lnTo>
                    <a:pt x="7179" y="2222"/>
                  </a:lnTo>
                  <a:cubicBezTo>
                    <a:pt x="7179" y="2431"/>
                    <a:pt x="7436" y="2569"/>
                    <a:pt x="7521" y="2708"/>
                  </a:cubicBezTo>
                  <a:cubicBezTo>
                    <a:pt x="8120" y="3125"/>
                    <a:pt x="8632" y="3542"/>
                    <a:pt x="9145" y="3958"/>
                  </a:cubicBezTo>
                  <a:cubicBezTo>
                    <a:pt x="9231" y="4097"/>
                    <a:pt x="9334" y="4062"/>
                    <a:pt x="9632" y="4312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2414965" y="2870305"/>
              <a:ext cx="112980" cy="125770"/>
            </a:xfrm>
            <a:custGeom>
              <a:rect b="b" l="l" r="r" t="t"/>
              <a:pathLst>
                <a:path extrusionOk="0" h="39" w="35">
                  <a:moveTo>
                    <a:pt x="0" y="34"/>
                  </a:moveTo>
                  <a:cubicBezTo>
                    <a:pt x="0" y="23"/>
                    <a:pt x="0" y="11"/>
                    <a:pt x="0" y="0"/>
                  </a:cubicBezTo>
                  <a:cubicBezTo>
                    <a:pt x="12" y="11"/>
                    <a:pt x="24" y="22"/>
                    <a:pt x="35" y="34"/>
                  </a:cubicBezTo>
                  <a:cubicBezTo>
                    <a:pt x="33" y="36"/>
                    <a:pt x="32" y="36"/>
                    <a:pt x="30" y="36"/>
                  </a:cubicBezTo>
                  <a:cubicBezTo>
                    <a:pt x="20" y="36"/>
                    <a:pt x="10" y="39"/>
                    <a:pt x="0" y="34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2414965" y="2980088"/>
              <a:ext cx="112975" cy="112975"/>
            </a:xfrm>
            <a:custGeom>
              <a:rect b="b" l="l" r="r" t="t"/>
              <a:pathLst>
                <a:path extrusionOk="0" h="10000" w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cubicBezTo>
                    <a:pt x="9362" y="9057"/>
                    <a:pt x="1457" y="1924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b="0" i="0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b="1" sz="51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/>
        </p:txBody>
      </p:sp>
      <p:sp>
        <p:nvSpPr>
          <p:cNvPr id="87" name="Google Shape;87;p17"/>
          <p:cNvSpPr/>
          <p:nvPr/>
        </p:nvSpPr>
        <p:spPr>
          <a:xfrm>
            <a:off x="8468475" y="203133"/>
            <a:ext cx="454500" cy="487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/>
          <p:nvPr/>
        </p:nvSpPr>
        <p:spPr>
          <a:xfrm>
            <a:off x="8468475" y="690267"/>
            <a:ext cx="454500" cy="118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 txBox="1"/>
          <p:nvPr>
            <p:ph idx="12" type="sldNum"/>
          </p:nvPr>
        </p:nvSpPr>
        <p:spPr>
          <a:xfrm>
            <a:off x="8421384" y="1843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300">
                <a:solidFill>
                  <a:srgbClr val="FFFFFF"/>
                </a:solidFill>
              </a:defRPr>
            </a:lvl1pPr>
            <a:lvl2pPr lvl="1" rtl="0" algn="ctr">
              <a:buNone/>
              <a:defRPr sz="1300">
                <a:solidFill>
                  <a:srgbClr val="FFFFFF"/>
                </a:solidFill>
              </a:defRPr>
            </a:lvl2pPr>
            <a:lvl3pPr lvl="2" rtl="0" algn="ctr">
              <a:buNone/>
              <a:defRPr sz="1300">
                <a:solidFill>
                  <a:srgbClr val="FFFFFF"/>
                </a:solidFill>
              </a:defRPr>
            </a:lvl3pPr>
            <a:lvl4pPr lvl="3" rtl="0" algn="ctr">
              <a:buNone/>
              <a:defRPr sz="1300">
                <a:solidFill>
                  <a:srgbClr val="FFFFFF"/>
                </a:solidFill>
              </a:defRPr>
            </a:lvl4pPr>
            <a:lvl5pPr lvl="4" rtl="0" algn="ctr">
              <a:buNone/>
              <a:defRPr sz="1300">
                <a:solidFill>
                  <a:srgbClr val="FFFFFF"/>
                </a:solidFill>
              </a:defRPr>
            </a:lvl5pPr>
            <a:lvl6pPr lvl="5" rtl="0" algn="ctr">
              <a:buNone/>
              <a:defRPr sz="1300">
                <a:solidFill>
                  <a:srgbClr val="FFFFFF"/>
                </a:solidFill>
              </a:defRPr>
            </a:lvl6pPr>
            <a:lvl7pPr lvl="6" rtl="0" algn="ctr">
              <a:buNone/>
              <a:defRPr sz="1300">
                <a:solidFill>
                  <a:srgbClr val="FFFFFF"/>
                </a:solidFill>
              </a:defRPr>
            </a:lvl7pPr>
            <a:lvl8pPr lvl="7" rtl="0" algn="ctr">
              <a:buNone/>
              <a:defRPr sz="1300">
                <a:solidFill>
                  <a:srgbClr val="FFFFFF"/>
                </a:solidFill>
              </a:defRPr>
            </a:lvl8pPr>
            <a:lvl9pPr lvl="8" rtl="0" algn="ctr">
              <a:buNone/>
              <a:defRPr sz="1300">
                <a:solidFill>
                  <a:srgbClr val="FFFFFF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6819375" y="6286533"/>
            <a:ext cx="22368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indonesiabaik.id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1" name="Google Shape;91;p17"/>
          <p:cNvGrpSpPr/>
          <p:nvPr/>
        </p:nvGrpSpPr>
        <p:grpSpPr>
          <a:xfrm>
            <a:off x="197970" y="6244345"/>
            <a:ext cx="297191" cy="487210"/>
            <a:chOff x="2149550" y="2870305"/>
            <a:chExt cx="378395" cy="465250"/>
          </a:xfrm>
        </p:grpSpPr>
        <p:sp>
          <p:nvSpPr>
            <p:cNvPr id="92" name="Google Shape;92;p17"/>
            <p:cNvSpPr/>
            <p:nvPr/>
          </p:nvSpPr>
          <p:spPr>
            <a:xfrm>
              <a:off x="2149569" y="2870305"/>
              <a:ext cx="378375" cy="465250"/>
            </a:xfrm>
            <a:custGeom>
              <a:rect b="b" l="l" r="r" t="t"/>
              <a:pathLst>
                <a:path extrusionOk="0" h="10000" w="10000">
                  <a:moveTo>
                    <a:pt x="9786" y="4479"/>
                  </a:moveTo>
                  <a:cubicBezTo>
                    <a:pt x="9957" y="4549"/>
                    <a:pt x="9915" y="4653"/>
                    <a:pt x="10000" y="4792"/>
                  </a:cubicBezTo>
                  <a:lnTo>
                    <a:pt x="10000" y="9236"/>
                  </a:lnTo>
                  <a:cubicBezTo>
                    <a:pt x="10000" y="9653"/>
                    <a:pt x="9573" y="10000"/>
                    <a:pt x="9060" y="10000"/>
                  </a:cubicBezTo>
                  <a:lnTo>
                    <a:pt x="940" y="10000"/>
                  </a:lnTo>
                  <a:cubicBezTo>
                    <a:pt x="342" y="10000"/>
                    <a:pt x="0" y="9653"/>
                    <a:pt x="0" y="9236"/>
                  </a:cubicBezTo>
                  <a:lnTo>
                    <a:pt x="0" y="694"/>
                  </a:lnTo>
                  <a:cubicBezTo>
                    <a:pt x="0" y="278"/>
                    <a:pt x="342" y="0"/>
                    <a:pt x="855" y="0"/>
                  </a:cubicBezTo>
                  <a:lnTo>
                    <a:pt x="7009" y="0"/>
                  </a:lnTo>
                  <a:cubicBezTo>
                    <a:pt x="7179" y="139"/>
                    <a:pt x="7179" y="417"/>
                    <a:pt x="7179" y="625"/>
                  </a:cubicBezTo>
                  <a:lnTo>
                    <a:pt x="7179" y="2222"/>
                  </a:lnTo>
                  <a:cubicBezTo>
                    <a:pt x="7179" y="2431"/>
                    <a:pt x="7436" y="2569"/>
                    <a:pt x="7521" y="2708"/>
                  </a:cubicBezTo>
                  <a:cubicBezTo>
                    <a:pt x="8120" y="3125"/>
                    <a:pt x="8632" y="3542"/>
                    <a:pt x="9145" y="3958"/>
                  </a:cubicBezTo>
                  <a:cubicBezTo>
                    <a:pt x="9231" y="4097"/>
                    <a:pt x="9334" y="4062"/>
                    <a:pt x="9632" y="4312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2414965" y="2870305"/>
              <a:ext cx="112980" cy="125770"/>
            </a:xfrm>
            <a:custGeom>
              <a:rect b="b" l="l" r="r" t="t"/>
              <a:pathLst>
                <a:path extrusionOk="0" h="39" w="35">
                  <a:moveTo>
                    <a:pt x="0" y="34"/>
                  </a:moveTo>
                  <a:cubicBezTo>
                    <a:pt x="0" y="23"/>
                    <a:pt x="0" y="11"/>
                    <a:pt x="0" y="0"/>
                  </a:cubicBezTo>
                  <a:cubicBezTo>
                    <a:pt x="12" y="11"/>
                    <a:pt x="24" y="22"/>
                    <a:pt x="35" y="34"/>
                  </a:cubicBezTo>
                  <a:cubicBezTo>
                    <a:pt x="33" y="36"/>
                    <a:pt x="32" y="36"/>
                    <a:pt x="30" y="36"/>
                  </a:cubicBezTo>
                  <a:cubicBezTo>
                    <a:pt x="20" y="36"/>
                    <a:pt x="10" y="39"/>
                    <a:pt x="0" y="34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2414965" y="2980088"/>
              <a:ext cx="112975" cy="112975"/>
            </a:xfrm>
            <a:custGeom>
              <a:rect b="b" l="l" r="r" t="t"/>
              <a:pathLst>
                <a:path extrusionOk="0" h="10000" w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cubicBezTo>
                    <a:pt x="9362" y="9057"/>
                    <a:pt x="1457" y="1924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b="0" i="0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6819375" y="6286533"/>
            <a:ext cx="22368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indonesiabaik.id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9" name="Google Shape;99;p18"/>
          <p:cNvSpPr/>
          <p:nvPr/>
        </p:nvSpPr>
        <p:spPr>
          <a:xfrm>
            <a:off x="8468475" y="203133"/>
            <a:ext cx="454500" cy="487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/>
          <p:nvPr/>
        </p:nvSpPr>
        <p:spPr>
          <a:xfrm>
            <a:off x="8468475" y="690267"/>
            <a:ext cx="454500" cy="118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>
            <p:ph idx="12" type="sldNum"/>
          </p:nvPr>
        </p:nvSpPr>
        <p:spPr>
          <a:xfrm>
            <a:off x="8421384" y="1843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300">
                <a:solidFill>
                  <a:srgbClr val="FFFFFF"/>
                </a:solidFill>
              </a:defRPr>
            </a:lvl1pPr>
            <a:lvl2pPr lvl="1" rtl="0" algn="ctr">
              <a:buNone/>
              <a:defRPr sz="1300">
                <a:solidFill>
                  <a:srgbClr val="FFFFFF"/>
                </a:solidFill>
              </a:defRPr>
            </a:lvl2pPr>
            <a:lvl3pPr lvl="2" rtl="0" algn="ctr">
              <a:buNone/>
              <a:defRPr sz="1300">
                <a:solidFill>
                  <a:srgbClr val="FFFFFF"/>
                </a:solidFill>
              </a:defRPr>
            </a:lvl3pPr>
            <a:lvl4pPr lvl="3" rtl="0" algn="ctr">
              <a:buNone/>
              <a:defRPr sz="1300">
                <a:solidFill>
                  <a:srgbClr val="FFFFFF"/>
                </a:solidFill>
              </a:defRPr>
            </a:lvl4pPr>
            <a:lvl5pPr lvl="4" rtl="0" algn="ctr">
              <a:buNone/>
              <a:defRPr sz="1300">
                <a:solidFill>
                  <a:srgbClr val="FFFFFF"/>
                </a:solidFill>
              </a:defRPr>
            </a:lvl5pPr>
            <a:lvl6pPr lvl="5" rtl="0" algn="ctr">
              <a:buNone/>
              <a:defRPr sz="1300">
                <a:solidFill>
                  <a:srgbClr val="FFFFFF"/>
                </a:solidFill>
              </a:defRPr>
            </a:lvl6pPr>
            <a:lvl7pPr lvl="6" rtl="0" algn="ctr">
              <a:buNone/>
              <a:defRPr sz="1300">
                <a:solidFill>
                  <a:srgbClr val="FFFFFF"/>
                </a:solidFill>
              </a:defRPr>
            </a:lvl7pPr>
            <a:lvl8pPr lvl="7" rtl="0" algn="ctr">
              <a:buNone/>
              <a:defRPr sz="1300">
                <a:solidFill>
                  <a:srgbClr val="FFFFFF"/>
                </a:solidFill>
              </a:defRPr>
            </a:lvl8pPr>
            <a:lvl9pPr lvl="8" rtl="0" algn="ctr">
              <a:buNone/>
              <a:defRPr sz="1300">
                <a:solidFill>
                  <a:srgbClr val="FFFFFF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2" name="Google Shape;102;p18"/>
          <p:cNvGrpSpPr/>
          <p:nvPr/>
        </p:nvGrpSpPr>
        <p:grpSpPr>
          <a:xfrm>
            <a:off x="197970" y="6244345"/>
            <a:ext cx="297191" cy="487210"/>
            <a:chOff x="2149550" y="2870305"/>
            <a:chExt cx="378395" cy="465250"/>
          </a:xfrm>
        </p:grpSpPr>
        <p:sp>
          <p:nvSpPr>
            <p:cNvPr id="103" name="Google Shape;103;p18"/>
            <p:cNvSpPr/>
            <p:nvPr/>
          </p:nvSpPr>
          <p:spPr>
            <a:xfrm>
              <a:off x="2149569" y="2870305"/>
              <a:ext cx="378375" cy="465250"/>
            </a:xfrm>
            <a:custGeom>
              <a:rect b="b" l="l" r="r" t="t"/>
              <a:pathLst>
                <a:path extrusionOk="0" h="10000" w="10000">
                  <a:moveTo>
                    <a:pt x="9786" y="4479"/>
                  </a:moveTo>
                  <a:cubicBezTo>
                    <a:pt x="9957" y="4549"/>
                    <a:pt x="9915" y="4653"/>
                    <a:pt x="10000" y="4792"/>
                  </a:cubicBezTo>
                  <a:lnTo>
                    <a:pt x="10000" y="9236"/>
                  </a:lnTo>
                  <a:cubicBezTo>
                    <a:pt x="10000" y="9653"/>
                    <a:pt x="9573" y="10000"/>
                    <a:pt x="9060" y="10000"/>
                  </a:cubicBezTo>
                  <a:lnTo>
                    <a:pt x="940" y="10000"/>
                  </a:lnTo>
                  <a:cubicBezTo>
                    <a:pt x="342" y="10000"/>
                    <a:pt x="0" y="9653"/>
                    <a:pt x="0" y="9236"/>
                  </a:cubicBezTo>
                  <a:lnTo>
                    <a:pt x="0" y="694"/>
                  </a:lnTo>
                  <a:cubicBezTo>
                    <a:pt x="0" y="278"/>
                    <a:pt x="342" y="0"/>
                    <a:pt x="855" y="0"/>
                  </a:cubicBezTo>
                  <a:lnTo>
                    <a:pt x="7009" y="0"/>
                  </a:lnTo>
                  <a:cubicBezTo>
                    <a:pt x="7179" y="139"/>
                    <a:pt x="7179" y="417"/>
                    <a:pt x="7179" y="625"/>
                  </a:cubicBezTo>
                  <a:lnTo>
                    <a:pt x="7179" y="2222"/>
                  </a:lnTo>
                  <a:cubicBezTo>
                    <a:pt x="7179" y="2431"/>
                    <a:pt x="7436" y="2569"/>
                    <a:pt x="7521" y="2708"/>
                  </a:cubicBezTo>
                  <a:cubicBezTo>
                    <a:pt x="8120" y="3125"/>
                    <a:pt x="8632" y="3542"/>
                    <a:pt x="9145" y="3958"/>
                  </a:cubicBezTo>
                  <a:cubicBezTo>
                    <a:pt x="9231" y="4097"/>
                    <a:pt x="9334" y="4062"/>
                    <a:pt x="9632" y="4312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8"/>
            <p:cNvSpPr/>
            <p:nvPr/>
          </p:nvSpPr>
          <p:spPr>
            <a:xfrm>
              <a:off x="2414965" y="2870305"/>
              <a:ext cx="112980" cy="125770"/>
            </a:xfrm>
            <a:custGeom>
              <a:rect b="b" l="l" r="r" t="t"/>
              <a:pathLst>
                <a:path extrusionOk="0" h="39" w="35">
                  <a:moveTo>
                    <a:pt x="0" y="34"/>
                  </a:moveTo>
                  <a:cubicBezTo>
                    <a:pt x="0" y="23"/>
                    <a:pt x="0" y="11"/>
                    <a:pt x="0" y="0"/>
                  </a:cubicBezTo>
                  <a:cubicBezTo>
                    <a:pt x="12" y="11"/>
                    <a:pt x="24" y="22"/>
                    <a:pt x="35" y="34"/>
                  </a:cubicBezTo>
                  <a:cubicBezTo>
                    <a:pt x="33" y="36"/>
                    <a:pt x="32" y="36"/>
                    <a:pt x="30" y="36"/>
                  </a:cubicBezTo>
                  <a:cubicBezTo>
                    <a:pt x="20" y="36"/>
                    <a:pt x="10" y="39"/>
                    <a:pt x="0" y="34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8"/>
            <p:cNvSpPr/>
            <p:nvPr/>
          </p:nvSpPr>
          <p:spPr>
            <a:xfrm>
              <a:off x="2414965" y="2980088"/>
              <a:ext cx="112975" cy="112975"/>
            </a:xfrm>
            <a:custGeom>
              <a:rect b="b" l="l" r="r" t="t"/>
              <a:pathLst>
                <a:path extrusionOk="0" h="10000" w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cubicBezTo>
                    <a:pt x="9362" y="9057"/>
                    <a:pt x="1457" y="1924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8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b="0" i="0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7" name="Google Shape;107;p18"/>
          <p:cNvSpPr txBox="1"/>
          <p:nvPr>
            <p:ph type="title"/>
          </p:nvPr>
        </p:nvSpPr>
        <p:spPr>
          <a:xfrm>
            <a:off x="311700" y="454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8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idx="2" type="subTitle"/>
          </p:nvPr>
        </p:nvSpPr>
        <p:spPr>
          <a:xfrm>
            <a:off x="2249850" y="809067"/>
            <a:ext cx="4644300" cy="32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1" name="Google Shape;111;p19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2" name="Google Shape;112;p19"/>
          <p:cNvSpPr txBox="1"/>
          <p:nvPr/>
        </p:nvSpPr>
        <p:spPr>
          <a:xfrm>
            <a:off x="6819375" y="6286533"/>
            <a:ext cx="22368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indonesiabaik.id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19"/>
          <p:cNvSpPr/>
          <p:nvPr/>
        </p:nvSpPr>
        <p:spPr>
          <a:xfrm>
            <a:off x="8468475" y="203133"/>
            <a:ext cx="454500" cy="487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8468475" y="690267"/>
            <a:ext cx="454500" cy="118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8421384" y="1843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300">
                <a:solidFill>
                  <a:srgbClr val="FFFFFF"/>
                </a:solidFill>
              </a:defRPr>
            </a:lvl1pPr>
            <a:lvl2pPr lvl="1" rtl="0" algn="ctr">
              <a:buNone/>
              <a:defRPr sz="1300">
                <a:solidFill>
                  <a:srgbClr val="FFFFFF"/>
                </a:solidFill>
              </a:defRPr>
            </a:lvl2pPr>
            <a:lvl3pPr lvl="2" rtl="0" algn="ctr">
              <a:buNone/>
              <a:defRPr sz="1300">
                <a:solidFill>
                  <a:srgbClr val="FFFFFF"/>
                </a:solidFill>
              </a:defRPr>
            </a:lvl3pPr>
            <a:lvl4pPr lvl="3" rtl="0" algn="ctr">
              <a:buNone/>
              <a:defRPr sz="1300">
                <a:solidFill>
                  <a:srgbClr val="FFFFFF"/>
                </a:solidFill>
              </a:defRPr>
            </a:lvl4pPr>
            <a:lvl5pPr lvl="4" rtl="0" algn="ctr">
              <a:buNone/>
              <a:defRPr sz="1300">
                <a:solidFill>
                  <a:srgbClr val="FFFFFF"/>
                </a:solidFill>
              </a:defRPr>
            </a:lvl5pPr>
            <a:lvl6pPr lvl="5" rtl="0" algn="ctr">
              <a:buNone/>
              <a:defRPr sz="1300">
                <a:solidFill>
                  <a:srgbClr val="FFFFFF"/>
                </a:solidFill>
              </a:defRPr>
            </a:lvl6pPr>
            <a:lvl7pPr lvl="6" rtl="0" algn="ctr">
              <a:buNone/>
              <a:defRPr sz="1300">
                <a:solidFill>
                  <a:srgbClr val="FFFFFF"/>
                </a:solidFill>
              </a:defRPr>
            </a:lvl7pPr>
            <a:lvl8pPr lvl="7" rtl="0" algn="ctr">
              <a:buNone/>
              <a:defRPr sz="1300">
                <a:solidFill>
                  <a:srgbClr val="FFFFFF"/>
                </a:solidFill>
              </a:defRPr>
            </a:lvl8pPr>
            <a:lvl9pPr lvl="8" rtl="0" algn="ctr">
              <a:buNone/>
              <a:defRPr sz="1300">
                <a:solidFill>
                  <a:srgbClr val="FFFFFF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6" name="Google Shape;116;p19"/>
          <p:cNvGrpSpPr/>
          <p:nvPr/>
        </p:nvGrpSpPr>
        <p:grpSpPr>
          <a:xfrm>
            <a:off x="197970" y="6244345"/>
            <a:ext cx="297191" cy="487210"/>
            <a:chOff x="2149550" y="2870305"/>
            <a:chExt cx="378395" cy="465250"/>
          </a:xfrm>
        </p:grpSpPr>
        <p:sp>
          <p:nvSpPr>
            <p:cNvPr id="117" name="Google Shape;117;p19"/>
            <p:cNvSpPr/>
            <p:nvPr/>
          </p:nvSpPr>
          <p:spPr>
            <a:xfrm>
              <a:off x="2149569" y="2870305"/>
              <a:ext cx="378375" cy="465250"/>
            </a:xfrm>
            <a:custGeom>
              <a:rect b="b" l="l" r="r" t="t"/>
              <a:pathLst>
                <a:path extrusionOk="0" h="10000" w="10000">
                  <a:moveTo>
                    <a:pt x="9786" y="4479"/>
                  </a:moveTo>
                  <a:cubicBezTo>
                    <a:pt x="9957" y="4549"/>
                    <a:pt x="9915" y="4653"/>
                    <a:pt x="10000" y="4792"/>
                  </a:cubicBezTo>
                  <a:lnTo>
                    <a:pt x="10000" y="9236"/>
                  </a:lnTo>
                  <a:cubicBezTo>
                    <a:pt x="10000" y="9653"/>
                    <a:pt x="9573" y="10000"/>
                    <a:pt x="9060" y="10000"/>
                  </a:cubicBezTo>
                  <a:lnTo>
                    <a:pt x="940" y="10000"/>
                  </a:lnTo>
                  <a:cubicBezTo>
                    <a:pt x="342" y="10000"/>
                    <a:pt x="0" y="9653"/>
                    <a:pt x="0" y="9236"/>
                  </a:cubicBezTo>
                  <a:lnTo>
                    <a:pt x="0" y="694"/>
                  </a:lnTo>
                  <a:cubicBezTo>
                    <a:pt x="0" y="278"/>
                    <a:pt x="342" y="0"/>
                    <a:pt x="855" y="0"/>
                  </a:cubicBezTo>
                  <a:lnTo>
                    <a:pt x="7009" y="0"/>
                  </a:lnTo>
                  <a:cubicBezTo>
                    <a:pt x="7179" y="139"/>
                    <a:pt x="7179" y="417"/>
                    <a:pt x="7179" y="625"/>
                  </a:cubicBezTo>
                  <a:lnTo>
                    <a:pt x="7179" y="2222"/>
                  </a:lnTo>
                  <a:cubicBezTo>
                    <a:pt x="7179" y="2431"/>
                    <a:pt x="7436" y="2569"/>
                    <a:pt x="7521" y="2708"/>
                  </a:cubicBezTo>
                  <a:cubicBezTo>
                    <a:pt x="8120" y="3125"/>
                    <a:pt x="8632" y="3542"/>
                    <a:pt x="9145" y="3958"/>
                  </a:cubicBezTo>
                  <a:cubicBezTo>
                    <a:pt x="9231" y="4097"/>
                    <a:pt x="9334" y="4062"/>
                    <a:pt x="9632" y="4312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2414965" y="2870305"/>
              <a:ext cx="112980" cy="125770"/>
            </a:xfrm>
            <a:custGeom>
              <a:rect b="b" l="l" r="r" t="t"/>
              <a:pathLst>
                <a:path extrusionOk="0" h="39" w="35">
                  <a:moveTo>
                    <a:pt x="0" y="34"/>
                  </a:moveTo>
                  <a:cubicBezTo>
                    <a:pt x="0" y="23"/>
                    <a:pt x="0" y="11"/>
                    <a:pt x="0" y="0"/>
                  </a:cubicBezTo>
                  <a:cubicBezTo>
                    <a:pt x="12" y="11"/>
                    <a:pt x="24" y="22"/>
                    <a:pt x="35" y="34"/>
                  </a:cubicBezTo>
                  <a:cubicBezTo>
                    <a:pt x="33" y="36"/>
                    <a:pt x="32" y="36"/>
                    <a:pt x="30" y="36"/>
                  </a:cubicBezTo>
                  <a:cubicBezTo>
                    <a:pt x="20" y="36"/>
                    <a:pt x="10" y="39"/>
                    <a:pt x="0" y="34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2414965" y="2980088"/>
              <a:ext cx="112975" cy="112975"/>
            </a:xfrm>
            <a:custGeom>
              <a:rect b="b" l="l" r="r" t="t"/>
              <a:pathLst>
                <a:path extrusionOk="0" h="10000" w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cubicBezTo>
                    <a:pt x="9362" y="9057"/>
                    <a:pt x="1457" y="1924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b="0" i="0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454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8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22" name="Google Shape;122;p19"/>
          <p:cNvSpPr txBox="1"/>
          <p:nvPr>
            <p:ph idx="3" type="subTitle"/>
          </p:nvPr>
        </p:nvSpPr>
        <p:spPr>
          <a:xfrm>
            <a:off x="2249850" y="809067"/>
            <a:ext cx="4644300" cy="32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5" name="Google Shape;125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9" name="Google Shape;129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bg>
      <p:bgPr>
        <a:solidFill>
          <a:schemeClr val="lt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90250" y="705200"/>
            <a:ext cx="5678100" cy="54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  <a:defRPr b="0" i="0" sz="54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2" name="Google Shape;132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6" name="Google Shape;136;p23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7" name="Google Shape;137;p23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41" name="Google Shape;141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/>
        </p:nvSpPr>
        <p:spPr>
          <a:xfrm>
            <a:off x="6819375" y="6286533"/>
            <a:ext cx="22368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indonesiabaik.id</a:t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25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500"/>
              <a:buFont typeface="Dosis"/>
              <a:buNone/>
              <a:defRPr sz="125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500"/>
              <a:buFont typeface="Dosis"/>
              <a:buNone/>
              <a:defRPr sz="12500">
                <a:latin typeface="Dosis"/>
                <a:ea typeface="Dosis"/>
                <a:cs typeface="Dosis"/>
                <a:sym typeface="Dosi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500"/>
              <a:buFont typeface="Dosis"/>
              <a:buNone/>
              <a:defRPr sz="12500">
                <a:latin typeface="Dosis"/>
                <a:ea typeface="Dosis"/>
                <a:cs typeface="Dosis"/>
                <a:sym typeface="Dosi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500"/>
              <a:buFont typeface="Dosis"/>
              <a:buNone/>
              <a:defRPr sz="12500">
                <a:latin typeface="Dosis"/>
                <a:ea typeface="Dosis"/>
                <a:cs typeface="Dosis"/>
                <a:sym typeface="Dosi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500"/>
              <a:buFont typeface="Dosis"/>
              <a:buNone/>
              <a:defRPr sz="12500">
                <a:latin typeface="Dosis"/>
                <a:ea typeface="Dosis"/>
                <a:cs typeface="Dosis"/>
                <a:sym typeface="Dosi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500"/>
              <a:buFont typeface="Dosis"/>
              <a:buNone/>
              <a:defRPr sz="12500">
                <a:latin typeface="Dosis"/>
                <a:ea typeface="Dosis"/>
                <a:cs typeface="Dosis"/>
                <a:sym typeface="Dosi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500"/>
              <a:buFont typeface="Dosis"/>
              <a:buNone/>
              <a:defRPr sz="12500">
                <a:latin typeface="Dosis"/>
                <a:ea typeface="Dosis"/>
                <a:cs typeface="Dosis"/>
                <a:sym typeface="Dosi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500"/>
              <a:buFont typeface="Dosis"/>
              <a:buNone/>
              <a:defRPr sz="12500">
                <a:latin typeface="Dosis"/>
                <a:ea typeface="Dosis"/>
                <a:cs typeface="Dosis"/>
                <a:sym typeface="Dosi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500"/>
              <a:buFont typeface="Dosis"/>
              <a:buNone/>
              <a:defRPr sz="12500"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6" name="Google Shape;146;p25"/>
          <p:cNvSpPr/>
          <p:nvPr/>
        </p:nvSpPr>
        <p:spPr>
          <a:xfrm>
            <a:off x="8468475" y="203133"/>
            <a:ext cx="454500" cy="487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5"/>
          <p:cNvSpPr/>
          <p:nvPr/>
        </p:nvSpPr>
        <p:spPr>
          <a:xfrm>
            <a:off x="8468475" y="690267"/>
            <a:ext cx="454500" cy="118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5"/>
          <p:cNvSpPr txBox="1"/>
          <p:nvPr>
            <p:ph idx="12" type="sldNum"/>
          </p:nvPr>
        </p:nvSpPr>
        <p:spPr>
          <a:xfrm>
            <a:off x="8421384" y="1843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300">
                <a:solidFill>
                  <a:srgbClr val="FFFFFF"/>
                </a:solidFill>
              </a:defRPr>
            </a:lvl1pPr>
            <a:lvl2pPr lvl="1" rtl="0" algn="ctr">
              <a:buNone/>
              <a:defRPr sz="1300">
                <a:solidFill>
                  <a:srgbClr val="FFFFFF"/>
                </a:solidFill>
              </a:defRPr>
            </a:lvl2pPr>
            <a:lvl3pPr lvl="2" rtl="0" algn="ctr">
              <a:buNone/>
              <a:defRPr sz="1300">
                <a:solidFill>
                  <a:srgbClr val="FFFFFF"/>
                </a:solidFill>
              </a:defRPr>
            </a:lvl3pPr>
            <a:lvl4pPr lvl="3" rtl="0" algn="ctr">
              <a:buNone/>
              <a:defRPr sz="1300">
                <a:solidFill>
                  <a:srgbClr val="FFFFFF"/>
                </a:solidFill>
              </a:defRPr>
            </a:lvl4pPr>
            <a:lvl5pPr lvl="4" rtl="0" algn="ctr">
              <a:buNone/>
              <a:defRPr sz="1300">
                <a:solidFill>
                  <a:srgbClr val="FFFFFF"/>
                </a:solidFill>
              </a:defRPr>
            </a:lvl5pPr>
            <a:lvl6pPr lvl="5" rtl="0" algn="ctr">
              <a:buNone/>
              <a:defRPr sz="1300">
                <a:solidFill>
                  <a:srgbClr val="FFFFFF"/>
                </a:solidFill>
              </a:defRPr>
            </a:lvl6pPr>
            <a:lvl7pPr lvl="6" rtl="0" algn="ctr">
              <a:buNone/>
              <a:defRPr sz="1300">
                <a:solidFill>
                  <a:srgbClr val="FFFFFF"/>
                </a:solidFill>
              </a:defRPr>
            </a:lvl7pPr>
            <a:lvl8pPr lvl="7" rtl="0" algn="ctr">
              <a:buNone/>
              <a:defRPr sz="1300">
                <a:solidFill>
                  <a:srgbClr val="FFFFFF"/>
                </a:solidFill>
              </a:defRPr>
            </a:lvl8pPr>
            <a:lvl9pPr lvl="8" rtl="0" algn="ctr">
              <a:buNone/>
              <a:defRPr sz="1300">
                <a:solidFill>
                  <a:srgbClr val="FFFFFF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9" name="Google Shape;149;p25"/>
          <p:cNvGrpSpPr/>
          <p:nvPr/>
        </p:nvGrpSpPr>
        <p:grpSpPr>
          <a:xfrm>
            <a:off x="197970" y="6244345"/>
            <a:ext cx="297191" cy="487210"/>
            <a:chOff x="2149550" y="2870305"/>
            <a:chExt cx="378395" cy="465250"/>
          </a:xfrm>
        </p:grpSpPr>
        <p:sp>
          <p:nvSpPr>
            <p:cNvPr id="150" name="Google Shape;150;p25"/>
            <p:cNvSpPr/>
            <p:nvPr/>
          </p:nvSpPr>
          <p:spPr>
            <a:xfrm>
              <a:off x="2149569" y="2870305"/>
              <a:ext cx="378375" cy="465250"/>
            </a:xfrm>
            <a:custGeom>
              <a:rect b="b" l="l" r="r" t="t"/>
              <a:pathLst>
                <a:path extrusionOk="0" h="10000" w="10000">
                  <a:moveTo>
                    <a:pt x="9786" y="4479"/>
                  </a:moveTo>
                  <a:cubicBezTo>
                    <a:pt x="9957" y="4549"/>
                    <a:pt x="9915" y="4653"/>
                    <a:pt x="10000" y="4792"/>
                  </a:cubicBezTo>
                  <a:lnTo>
                    <a:pt x="10000" y="9236"/>
                  </a:lnTo>
                  <a:cubicBezTo>
                    <a:pt x="10000" y="9653"/>
                    <a:pt x="9573" y="10000"/>
                    <a:pt x="9060" y="10000"/>
                  </a:cubicBezTo>
                  <a:lnTo>
                    <a:pt x="940" y="10000"/>
                  </a:lnTo>
                  <a:cubicBezTo>
                    <a:pt x="342" y="10000"/>
                    <a:pt x="0" y="9653"/>
                    <a:pt x="0" y="9236"/>
                  </a:cubicBezTo>
                  <a:lnTo>
                    <a:pt x="0" y="694"/>
                  </a:lnTo>
                  <a:cubicBezTo>
                    <a:pt x="0" y="278"/>
                    <a:pt x="342" y="0"/>
                    <a:pt x="855" y="0"/>
                  </a:cubicBezTo>
                  <a:lnTo>
                    <a:pt x="7009" y="0"/>
                  </a:lnTo>
                  <a:cubicBezTo>
                    <a:pt x="7179" y="139"/>
                    <a:pt x="7179" y="417"/>
                    <a:pt x="7179" y="625"/>
                  </a:cubicBezTo>
                  <a:lnTo>
                    <a:pt x="7179" y="2222"/>
                  </a:lnTo>
                  <a:cubicBezTo>
                    <a:pt x="7179" y="2431"/>
                    <a:pt x="7436" y="2569"/>
                    <a:pt x="7521" y="2708"/>
                  </a:cubicBezTo>
                  <a:cubicBezTo>
                    <a:pt x="8120" y="3125"/>
                    <a:pt x="8632" y="3542"/>
                    <a:pt x="9145" y="3958"/>
                  </a:cubicBezTo>
                  <a:cubicBezTo>
                    <a:pt x="9231" y="4097"/>
                    <a:pt x="9334" y="4062"/>
                    <a:pt x="9632" y="4312"/>
                  </a:cubicBezTo>
                </a:path>
              </a:pathLst>
            </a:custGeom>
            <a:solidFill>
              <a:srgbClr val="F7B600"/>
            </a:solidFill>
            <a:ln cap="flat" cmpd="sng" w="12700">
              <a:solidFill>
                <a:srgbClr val="FFC9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5"/>
            <p:cNvSpPr/>
            <p:nvPr/>
          </p:nvSpPr>
          <p:spPr>
            <a:xfrm>
              <a:off x="2414965" y="2870305"/>
              <a:ext cx="112980" cy="125770"/>
            </a:xfrm>
            <a:custGeom>
              <a:rect b="b" l="l" r="r" t="t"/>
              <a:pathLst>
                <a:path extrusionOk="0" h="39" w="35">
                  <a:moveTo>
                    <a:pt x="0" y="34"/>
                  </a:moveTo>
                  <a:cubicBezTo>
                    <a:pt x="0" y="23"/>
                    <a:pt x="0" y="11"/>
                    <a:pt x="0" y="0"/>
                  </a:cubicBezTo>
                  <a:cubicBezTo>
                    <a:pt x="12" y="11"/>
                    <a:pt x="24" y="22"/>
                    <a:pt x="35" y="34"/>
                  </a:cubicBezTo>
                  <a:cubicBezTo>
                    <a:pt x="33" y="36"/>
                    <a:pt x="32" y="36"/>
                    <a:pt x="30" y="36"/>
                  </a:cubicBezTo>
                  <a:cubicBezTo>
                    <a:pt x="20" y="36"/>
                    <a:pt x="10" y="39"/>
                    <a:pt x="0" y="34"/>
                  </a:cubicBezTo>
                  <a:close/>
                </a:path>
              </a:pathLst>
            </a:custGeom>
            <a:solidFill>
              <a:srgbClr val="FEE06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5"/>
            <p:cNvSpPr/>
            <p:nvPr/>
          </p:nvSpPr>
          <p:spPr>
            <a:xfrm>
              <a:off x="2414965" y="2980088"/>
              <a:ext cx="112975" cy="112975"/>
            </a:xfrm>
            <a:custGeom>
              <a:rect b="b" l="l" r="r" t="t"/>
              <a:pathLst>
                <a:path extrusionOk="0" h="10000" w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cubicBezTo>
                    <a:pt x="9362" y="9057"/>
                    <a:pt x="1457" y="1924"/>
                    <a:pt x="0" y="0"/>
                  </a:cubicBezTo>
                  <a:close/>
                </a:path>
              </a:pathLst>
            </a:custGeom>
            <a:solidFill>
              <a:srgbClr val="D59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2149550" y="3036900"/>
              <a:ext cx="378300" cy="2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Calibri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FGST</a:t>
              </a:r>
              <a:endParaRPr b="0" i="0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54" name="Google Shape;154;p25"/>
          <p:cNvSpPr txBox="1"/>
          <p:nvPr>
            <p:ph idx="2" type="title"/>
          </p:nvPr>
        </p:nvSpPr>
        <p:spPr>
          <a:xfrm>
            <a:off x="311700" y="454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8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3600"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55" name="Google Shape;155;p25"/>
          <p:cNvSpPr txBox="1"/>
          <p:nvPr>
            <p:ph idx="3" type="subTitle"/>
          </p:nvPr>
        </p:nvSpPr>
        <p:spPr>
          <a:xfrm>
            <a:off x="2249850" y="809067"/>
            <a:ext cx="4644300" cy="32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Really Blank">
  <p:cSld name="BLANK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_slide">
  <p:cSld name="1_slidemodel2">
    <p:bg>
      <p:bgPr>
        <a:noFill/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idx="12" type="sldNum"/>
          </p:nvPr>
        </p:nvSpPr>
        <p:spPr>
          <a:xfrm>
            <a:off x="8556784" y="633313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 rot="10800000">
            <a:off x="4226100" y="3911300"/>
            <a:ext cx="691800" cy="5181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"/>
          <p:cNvSpPr/>
          <p:nvPr/>
        </p:nvSpPr>
        <p:spPr>
          <a:xfrm>
            <a:off x="-25" y="0"/>
            <a:ext cx="9144000" cy="416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 txBox="1"/>
          <p:nvPr>
            <p:ph type="ctrTitle"/>
          </p:nvPr>
        </p:nvSpPr>
        <p:spPr>
          <a:xfrm>
            <a:off x="411175" y="859067"/>
            <a:ext cx="8282400" cy="281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swald"/>
              <a:buNone/>
              <a:defRPr b="0" i="0" sz="6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411175" y="4531000"/>
            <a:ext cx="82824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0" y="2089800"/>
            <a:ext cx="9144000" cy="267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5"/>
          <p:cNvSpPr txBox="1"/>
          <p:nvPr>
            <p:ph type="title"/>
          </p:nvPr>
        </p:nvSpPr>
        <p:spPr>
          <a:xfrm>
            <a:off x="430800" y="2519600"/>
            <a:ext cx="8282400" cy="20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b="0" i="0" sz="3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6"/>
          <p:cNvCxnSpPr/>
          <p:nvPr/>
        </p:nvCxnSpPr>
        <p:spPr>
          <a:xfrm>
            <a:off x="429200" y="1700769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311700" y="1958433"/>
            <a:ext cx="3999900" cy="4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○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■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●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○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■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●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○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Source Code Pro"/>
              <a:buChar char="■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832400" y="1958433"/>
            <a:ext cx="3999900" cy="4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○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■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●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○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■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●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○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Source Code Pro"/>
              <a:buChar char="■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 column 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8"/>
          <p:cNvCxnSpPr/>
          <p:nvPr/>
        </p:nvCxnSpPr>
        <p:spPr>
          <a:xfrm>
            <a:off x="418675" y="1943716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8" name="Google Shape;38;p8"/>
          <p:cNvSpPr txBox="1"/>
          <p:nvPr>
            <p:ph type="title"/>
          </p:nvPr>
        </p:nvSpPr>
        <p:spPr>
          <a:xfrm>
            <a:off x="311700" y="8424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b="0" i="0" sz="24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9" name="Google Shape;39;p8"/>
          <p:cNvSpPr txBox="1"/>
          <p:nvPr>
            <p:ph idx="1" type="body"/>
          </p:nvPr>
        </p:nvSpPr>
        <p:spPr>
          <a:xfrm>
            <a:off x="311700" y="2157605"/>
            <a:ext cx="2808000" cy="3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●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○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■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●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○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■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●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Code Pro"/>
              <a:buChar char="○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Source Code Pro"/>
              <a:buChar char="■"/>
              <a:defRPr b="0" i="0" sz="12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233"/>
            <a:ext cx="457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59940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438333"/>
            <a:ext cx="4045200" cy="238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swald"/>
              <a:buNone/>
              <a:defRPr b="0" i="0" sz="4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3895201"/>
            <a:ext cx="40452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Source Code Pro"/>
              <a:buNone/>
              <a:defRPr b="0" i="0" sz="19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Source Code Pro"/>
              <a:buNone/>
              <a:defRPr b="0" i="0" sz="19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Source Code Pro"/>
              <a:buNone/>
              <a:defRPr b="0" i="0" sz="19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Source Code Pro"/>
              <a:buNone/>
              <a:defRPr b="0" i="0" sz="19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Source Code Pro"/>
              <a:buNone/>
              <a:defRPr b="0" i="0" sz="19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Source Code Pro"/>
              <a:buNone/>
              <a:defRPr b="0" i="0" sz="19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Source Code Pro"/>
              <a:buNone/>
              <a:defRPr b="0" i="0" sz="19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Source Code Pro"/>
              <a:buNone/>
              <a:defRPr b="0" i="0" sz="19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Source Code Pro"/>
              <a:buNone/>
              <a:defRPr b="0" i="0" sz="19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swald"/>
              <a:buNone/>
              <a:defRPr b="0" i="0" sz="21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958433"/>
            <a:ext cx="8520600" cy="4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Code Pro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Code Pro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Code Pro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Code Pro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Code Pro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Code Pro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Code Pro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Code Pro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urce Code Pro"/>
              <a:buNone/>
              <a:defRPr b="0" i="0" sz="10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Relationship Id="rId4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Relationship Id="rId4" Type="http://schemas.openxmlformats.org/officeDocument/2006/relationships/image" Target="../media/image30.jpg"/><Relationship Id="rId5" Type="http://schemas.openxmlformats.org/officeDocument/2006/relationships/image" Target="../media/image32.jpg"/><Relationship Id="rId6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28.png"/><Relationship Id="rId6" Type="http://schemas.openxmlformats.org/officeDocument/2006/relationships/image" Target="../media/image36.png"/><Relationship Id="rId7" Type="http://schemas.openxmlformats.org/officeDocument/2006/relationships/image" Target="../media/image38.png"/><Relationship Id="rId8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Relationship Id="rId4" Type="http://schemas.openxmlformats.org/officeDocument/2006/relationships/hyperlink" Target="https://canva.com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2.jpg"/><Relationship Id="rId5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8.jpg"/><Relationship Id="rId6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/>
        </p:nvSpPr>
        <p:spPr>
          <a:xfrm>
            <a:off x="773675" y="2587475"/>
            <a:ext cx="7817400" cy="13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bit.ly/soberTOBASA</a:t>
            </a:r>
            <a:endParaRPr b="1" sz="6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29"/>
          <p:cNvSpPr txBox="1"/>
          <p:nvPr/>
        </p:nvSpPr>
        <p:spPr>
          <a:xfrm>
            <a:off x="773675" y="612525"/>
            <a:ext cx="709680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Josefin Slab Light"/>
                <a:ea typeface="Josefin Slab Light"/>
                <a:cs typeface="Josefin Slab Light"/>
                <a:sym typeface="Josefin Slab Light"/>
              </a:rPr>
              <a:t>Join #SohibBerkelas</a:t>
            </a:r>
            <a:endParaRPr sz="6000">
              <a:solidFill>
                <a:srgbClr val="FFFFFF"/>
              </a:solidFill>
              <a:latin typeface="Josefin Slab Light"/>
              <a:ea typeface="Josefin Slab Light"/>
              <a:cs typeface="Josefin Slab Light"/>
              <a:sym typeface="Josefin Slab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/>
          <p:nvPr/>
        </p:nvSpPr>
        <p:spPr>
          <a:xfrm>
            <a:off x="773675" y="2587475"/>
            <a:ext cx="7817400" cy="13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174</a:t>
            </a:r>
            <a:r>
              <a:rPr b="1" lang="en"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.000</a:t>
            </a:r>
            <a:endParaRPr b="1" sz="8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38"/>
          <p:cNvSpPr txBox="1"/>
          <p:nvPr/>
        </p:nvSpPr>
        <p:spPr>
          <a:xfrm>
            <a:off x="773675" y="612525"/>
            <a:ext cx="420240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Josefin Slab Light"/>
                <a:ea typeface="Josefin Slab Light"/>
                <a:cs typeface="Josefin Slab Light"/>
                <a:sym typeface="Josefin Slab Light"/>
              </a:rPr>
              <a:t>60 Detik</a:t>
            </a:r>
            <a:endParaRPr sz="6000">
              <a:solidFill>
                <a:srgbClr val="FFFFFF"/>
              </a:solidFill>
              <a:latin typeface="Josefin Slab Light"/>
              <a:ea typeface="Josefin Slab Light"/>
              <a:cs typeface="Josefin Slab Light"/>
              <a:sym typeface="Josefin Slab Light"/>
            </a:endParaRPr>
          </a:p>
        </p:txBody>
      </p:sp>
      <p:sp>
        <p:nvSpPr>
          <p:cNvPr id="236" name="Google Shape;236;p38"/>
          <p:cNvSpPr txBox="1"/>
          <p:nvPr>
            <p:ph type="title"/>
          </p:nvPr>
        </p:nvSpPr>
        <p:spPr>
          <a:xfrm>
            <a:off x="900675" y="3819875"/>
            <a:ext cx="52281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Scroll timeline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 b="0" l="59143" r="0" t="0"/>
          <a:stretch/>
        </p:blipFill>
        <p:spPr>
          <a:xfrm>
            <a:off x="4713450" y="3012850"/>
            <a:ext cx="759450" cy="7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90000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/>
        </p:nvSpPr>
        <p:spPr>
          <a:xfrm>
            <a:off x="773675" y="2587475"/>
            <a:ext cx="7817400" cy="13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4.300</a:t>
            </a:r>
            <a:r>
              <a:rPr b="1" lang="en"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.000</a:t>
            </a:r>
            <a:endParaRPr b="1" sz="8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39"/>
          <p:cNvSpPr txBox="1"/>
          <p:nvPr/>
        </p:nvSpPr>
        <p:spPr>
          <a:xfrm>
            <a:off x="773675" y="612525"/>
            <a:ext cx="420240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Josefin Slab Light"/>
                <a:ea typeface="Josefin Slab Light"/>
                <a:cs typeface="Josefin Slab Light"/>
                <a:sym typeface="Josefin Slab Light"/>
              </a:rPr>
              <a:t>60 Detik</a:t>
            </a:r>
            <a:endParaRPr sz="6000">
              <a:solidFill>
                <a:srgbClr val="FFFFFF"/>
              </a:solidFill>
              <a:latin typeface="Josefin Slab Light"/>
              <a:ea typeface="Josefin Slab Light"/>
              <a:cs typeface="Josefin Slab Light"/>
              <a:sym typeface="Josefin Slab Light"/>
            </a:endParaRPr>
          </a:p>
        </p:txBody>
      </p:sp>
      <p:sp>
        <p:nvSpPr>
          <p:cNvPr id="244" name="Google Shape;244;p39"/>
          <p:cNvSpPr txBox="1"/>
          <p:nvPr>
            <p:ph type="title"/>
          </p:nvPr>
        </p:nvSpPr>
        <p:spPr>
          <a:xfrm>
            <a:off x="824475" y="3819875"/>
            <a:ext cx="52281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Nonton video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5" name="Google Shape;2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675" y="2518425"/>
            <a:ext cx="1641400" cy="164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/>
          <p:nvPr/>
        </p:nvSpPr>
        <p:spPr>
          <a:xfrm>
            <a:off x="773675" y="2587475"/>
            <a:ext cx="7817400" cy="13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481.000</a:t>
            </a:r>
            <a:endParaRPr b="1" sz="8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40"/>
          <p:cNvSpPr txBox="1"/>
          <p:nvPr/>
        </p:nvSpPr>
        <p:spPr>
          <a:xfrm>
            <a:off x="773675" y="612525"/>
            <a:ext cx="420240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Josefin Slab Light"/>
                <a:ea typeface="Josefin Slab Light"/>
                <a:cs typeface="Josefin Slab Light"/>
                <a:sym typeface="Josefin Slab Light"/>
              </a:rPr>
              <a:t>60 Detik</a:t>
            </a:r>
            <a:endParaRPr sz="6000">
              <a:solidFill>
                <a:srgbClr val="FFFFFF"/>
              </a:solidFill>
              <a:latin typeface="Josefin Slab Light"/>
              <a:ea typeface="Josefin Slab Light"/>
              <a:cs typeface="Josefin Slab Light"/>
              <a:sym typeface="Josefin Slab Light"/>
            </a:endParaRPr>
          </a:p>
        </p:txBody>
      </p:sp>
      <p:sp>
        <p:nvSpPr>
          <p:cNvPr id="252" name="Google Shape;252;p40"/>
          <p:cNvSpPr txBox="1"/>
          <p:nvPr>
            <p:ph type="title"/>
          </p:nvPr>
        </p:nvSpPr>
        <p:spPr>
          <a:xfrm>
            <a:off x="900675" y="3819875"/>
            <a:ext cx="52281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Cuitan di Twitter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3" name="Google Shape;2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125" y="2513750"/>
            <a:ext cx="1642649" cy="164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/>
          <p:nvPr/>
        </p:nvSpPr>
        <p:spPr>
          <a:xfrm>
            <a:off x="773675" y="2587475"/>
            <a:ext cx="7817400" cy="13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973.000</a:t>
            </a:r>
            <a:endParaRPr b="1" sz="8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41"/>
          <p:cNvSpPr txBox="1"/>
          <p:nvPr/>
        </p:nvSpPr>
        <p:spPr>
          <a:xfrm>
            <a:off x="773675" y="612525"/>
            <a:ext cx="420240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Josefin Slab Light"/>
                <a:ea typeface="Josefin Slab Light"/>
                <a:cs typeface="Josefin Slab Light"/>
                <a:sym typeface="Josefin Slab Light"/>
              </a:rPr>
              <a:t>60 Detik</a:t>
            </a:r>
            <a:endParaRPr sz="6000">
              <a:solidFill>
                <a:srgbClr val="FFFFFF"/>
              </a:solidFill>
              <a:latin typeface="Josefin Slab Light"/>
              <a:ea typeface="Josefin Slab Light"/>
              <a:cs typeface="Josefin Slab Light"/>
              <a:sym typeface="Josefin Slab Light"/>
            </a:endParaRPr>
          </a:p>
        </p:txBody>
      </p:sp>
      <p:sp>
        <p:nvSpPr>
          <p:cNvPr id="260" name="Google Shape;260;p41"/>
          <p:cNvSpPr txBox="1"/>
          <p:nvPr>
            <p:ph type="title"/>
          </p:nvPr>
        </p:nvSpPr>
        <p:spPr>
          <a:xfrm>
            <a:off x="824475" y="3819875"/>
            <a:ext cx="31473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Facebook login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1" name="Google Shape;26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0075" y="3013751"/>
            <a:ext cx="1074825" cy="80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425" y="954625"/>
            <a:ext cx="6321075" cy="47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425" y="954625"/>
            <a:ext cx="6321075" cy="47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3"/>
          <p:cNvSpPr/>
          <p:nvPr/>
        </p:nvSpPr>
        <p:spPr>
          <a:xfrm>
            <a:off x="747975" y="2442825"/>
            <a:ext cx="7997100" cy="19905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3"/>
          <p:cNvSpPr txBox="1"/>
          <p:nvPr>
            <p:ph type="title"/>
          </p:nvPr>
        </p:nvSpPr>
        <p:spPr>
          <a:xfrm>
            <a:off x="3706279" y="2759483"/>
            <a:ext cx="55098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4000">
                <a:latin typeface="Helvetica Neue"/>
                <a:ea typeface="Helvetica Neue"/>
                <a:cs typeface="Helvetica Neue"/>
                <a:sym typeface="Helvetica Neue"/>
              </a:rPr>
              <a:t>SANGAT SANGAT</a:t>
            </a:r>
            <a:br>
              <a:rPr b="1" lang="en" sz="4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4000">
                <a:latin typeface="Helvetica Neue"/>
                <a:ea typeface="Helvetica Neue"/>
                <a:cs typeface="Helvetica Neue"/>
                <a:sym typeface="Helvetica Neue"/>
              </a:rPr>
              <a:t>BANYAK BANYAK</a:t>
            </a:r>
            <a:endParaRPr b="1" sz="4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43"/>
          <p:cNvSpPr txBox="1"/>
          <p:nvPr/>
        </p:nvSpPr>
        <p:spPr>
          <a:xfrm>
            <a:off x="975050" y="2027025"/>
            <a:ext cx="2616900" cy="257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Sebaran</a:t>
            </a:r>
            <a:b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Informasi</a:t>
            </a:r>
            <a:endParaRPr b="1"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/>
          <p:nvPr/>
        </p:nvSpPr>
        <p:spPr>
          <a:xfrm>
            <a:off x="4096425" y="1818250"/>
            <a:ext cx="4510500" cy="318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4"/>
          <p:cNvSpPr txBox="1"/>
          <p:nvPr/>
        </p:nvSpPr>
        <p:spPr>
          <a:xfrm>
            <a:off x="719600" y="656725"/>
            <a:ext cx="3273300" cy="56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Hoax</a:t>
            </a:r>
            <a:endParaRPr b="1" sz="4800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0" rtl="0">
              <a:lnSpc>
                <a:spcPct val="80000"/>
              </a:lnSpc>
              <a:spcBef>
                <a:spcPts val="567"/>
              </a:spcBef>
              <a:spcAft>
                <a:spcPts val="0"/>
              </a:spcAft>
              <a:buNone/>
            </a:pPr>
            <a:r>
              <a:rPr b="1" lang="en" sz="2835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Radikalisme</a:t>
            </a:r>
            <a:endParaRPr b="1" sz="2835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80000"/>
              </a:lnSpc>
              <a:spcBef>
                <a:spcPts val="567"/>
              </a:spcBef>
              <a:spcAft>
                <a:spcPts val="0"/>
              </a:spcAft>
              <a:buNone/>
            </a:pPr>
            <a:r>
              <a:rPr b="1" lang="en" sz="2835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Kekerasan</a:t>
            </a:r>
            <a:endParaRPr b="1" sz="2835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80000"/>
              </a:lnSpc>
              <a:spcBef>
                <a:spcPts val="567"/>
              </a:spcBef>
              <a:spcAft>
                <a:spcPts val="0"/>
              </a:spcAft>
              <a:buNone/>
            </a:pPr>
            <a:r>
              <a:rPr b="1" lang="en" sz="2835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Pornografi</a:t>
            </a:r>
            <a:endParaRPr b="1" sz="2835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914400" rtl="0">
              <a:lnSpc>
                <a:spcPct val="80000"/>
              </a:lnSpc>
              <a:spcBef>
                <a:spcPts val="567"/>
              </a:spcBef>
              <a:spcAft>
                <a:spcPts val="0"/>
              </a:spcAft>
              <a:buNone/>
            </a:pPr>
            <a:r>
              <a:rPr b="1" lang="en" sz="2835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Mistik</a:t>
            </a:r>
            <a:endParaRPr b="1" sz="2835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80000"/>
              </a:lnSpc>
              <a:spcBef>
                <a:spcPts val="567"/>
              </a:spcBef>
              <a:spcAft>
                <a:spcPts val="0"/>
              </a:spcAft>
              <a:buNone/>
            </a:pPr>
            <a:r>
              <a:rPr b="1" lang="en" sz="2835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Hedonisme</a:t>
            </a:r>
            <a:endParaRPr b="1" sz="2835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0" rtl="0">
              <a:lnSpc>
                <a:spcPct val="80000"/>
              </a:lnSpc>
              <a:spcBef>
                <a:spcPts val="567"/>
              </a:spcBef>
              <a:spcAft>
                <a:spcPts val="0"/>
              </a:spcAft>
              <a:buNone/>
            </a:pPr>
            <a:r>
              <a:rPr b="1" lang="en" sz="2835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Konsumerisme</a:t>
            </a:r>
            <a:endParaRPr b="1" sz="2835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80000"/>
              </a:lnSpc>
              <a:spcBef>
                <a:spcPts val="567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Sinisme</a:t>
            </a:r>
            <a:endParaRPr b="1" sz="3000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457200" rtl="0">
              <a:lnSpc>
                <a:spcPct val="80000"/>
              </a:lnSpc>
              <a:spcBef>
                <a:spcPts val="567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Pesimisme</a:t>
            </a:r>
            <a:endParaRPr b="1" sz="3000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0" rtl="0">
              <a:lnSpc>
                <a:spcPct val="80000"/>
              </a:lnSpc>
              <a:spcBef>
                <a:spcPts val="567"/>
              </a:spcBef>
              <a:spcAft>
                <a:spcPts val="0"/>
              </a:spcAft>
              <a:buNone/>
            </a:pPr>
            <a:r>
              <a:rPr b="1" lang="en" sz="2835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Narsisme</a:t>
            </a:r>
            <a:endParaRPr b="1" sz="2835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1" name="Google Shape;281;p44"/>
          <p:cNvPicPr preferRelativeResize="0"/>
          <p:nvPr/>
        </p:nvPicPr>
        <p:blipFill rotWithShape="1">
          <a:blip r:embed="rId3">
            <a:alphaModFix/>
          </a:blip>
          <a:srcRect b="9598" l="1871" r="34272" t="11982"/>
          <a:stretch/>
        </p:blipFill>
        <p:spPr>
          <a:xfrm>
            <a:off x="4165387" y="1889362"/>
            <a:ext cx="4396056" cy="303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5"/>
          <p:cNvSpPr txBox="1"/>
          <p:nvPr>
            <p:ph type="title"/>
          </p:nvPr>
        </p:nvSpPr>
        <p:spPr>
          <a:xfrm>
            <a:off x="5317700" y="1417400"/>
            <a:ext cx="3808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5000">
                <a:latin typeface="Helvetica Neue"/>
                <a:ea typeface="Helvetica Neue"/>
                <a:cs typeface="Helvetica Neue"/>
                <a:sym typeface="Helvetica Neue"/>
              </a:rPr>
              <a:t>Jadi</a:t>
            </a:r>
            <a:endParaRPr b="1" sz="5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5000">
                <a:latin typeface="Helvetica Neue"/>
                <a:ea typeface="Helvetica Neue"/>
                <a:cs typeface="Helvetica Neue"/>
                <a:sym typeface="Helvetica Neue"/>
              </a:rPr>
              <a:t>Harus</a:t>
            </a:r>
            <a:endParaRPr b="1" sz="5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5000">
                <a:latin typeface="Helvetica Neue"/>
                <a:ea typeface="Helvetica Neue"/>
                <a:cs typeface="Helvetica Neue"/>
                <a:sym typeface="Helvetica Neue"/>
              </a:rPr>
              <a:t>Gimana?</a:t>
            </a:r>
            <a:endParaRPr b="1" sz="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7" name="Google Shape;28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350" y="2060249"/>
            <a:ext cx="4364950" cy="30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"/>
          <p:cNvSpPr/>
          <p:nvPr/>
        </p:nvSpPr>
        <p:spPr>
          <a:xfrm>
            <a:off x="955100" y="1473400"/>
            <a:ext cx="7318200" cy="3659100"/>
          </a:xfrm>
          <a:prstGeom prst="rect">
            <a:avLst/>
          </a:prstGeom>
          <a:solidFill>
            <a:srgbClr val="38761D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6"/>
          <p:cNvSpPr txBox="1"/>
          <p:nvPr>
            <p:ph type="title"/>
          </p:nvPr>
        </p:nvSpPr>
        <p:spPr>
          <a:xfrm>
            <a:off x="557900" y="1321000"/>
            <a:ext cx="80202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500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KONTEN POSITIF</a:t>
            </a: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&amp; BERSUMBER DATA VALID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adalah amunisi utama untuk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500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MEMERANGI HOAX</a:t>
            </a:r>
            <a:endParaRPr b="1" sz="500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/>
          <p:nvPr>
            <p:ph type="title"/>
          </p:nvPr>
        </p:nvSpPr>
        <p:spPr>
          <a:xfrm>
            <a:off x="1553450" y="-1038775"/>
            <a:ext cx="6938400" cy="40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br>
              <a:rPr b="1" lang="en" sz="72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6000">
                <a:solidFill>
                  <a:srgbClr val="F7B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AYO! BIKIN</a:t>
            </a:r>
            <a:br>
              <a:rPr b="1" lang="en" sz="6000">
                <a:solidFill>
                  <a:srgbClr val="F7B6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6000">
                <a:solidFill>
                  <a:srgbClr val="F7B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KONTEN POSITIF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9" name="Google Shape;2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29400"/>
            <a:ext cx="4953251" cy="372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b="0" l="0" r="0" t="4489"/>
          <a:stretch/>
        </p:blipFill>
        <p:spPr>
          <a:xfrm>
            <a:off x="1206000" y="1434575"/>
            <a:ext cx="6427200" cy="41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/>
          <p:nvPr/>
        </p:nvSpPr>
        <p:spPr>
          <a:xfrm>
            <a:off x="92100" y="5152775"/>
            <a:ext cx="4261800" cy="7833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 txBox="1"/>
          <p:nvPr>
            <p:ph type="title"/>
          </p:nvPr>
        </p:nvSpPr>
        <p:spPr>
          <a:xfrm>
            <a:off x="1203625" y="5082100"/>
            <a:ext cx="29991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Cara Praktis Bikin Konten Positif </a:t>
            </a:r>
            <a:br>
              <a:rPr b="1" lang="en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#SohIBberkelas 26 Juli 2018</a:t>
            </a:r>
            <a:endParaRPr b="1"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30"/>
          <p:cNvSpPr/>
          <p:nvPr/>
        </p:nvSpPr>
        <p:spPr>
          <a:xfrm>
            <a:off x="3003025" y="1205975"/>
            <a:ext cx="6141000" cy="7833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0"/>
          <p:cNvSpPr txBox="1"/>
          <p:nvPr>
            <p:ph type="title"/>
          </p:nvPr>
        </p:nvSpPr>
        <p:spPr>
          <a:xfrm>
            <a:off x="3106575" y="1056725"/>
            <a:ext cx="64272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HALO</a:t>
            </a:r>
            <a:r>
              <a:rPr b="1" lang="en" sz="4800">
                <a:latin typeface="Helvetica Neue"/>
                <a:ea typeface="Helvetica Neue"/>
                <a:cs typeface="Helvetica Neue"/>
                <a:sym typeface="Helvetica Neue"/>
              </a:rPr>
              <a:t> TOBASA</a:t>
            </a:r>
            <a:endParaRPr b="1"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ib.png" id="304" name="Google Shape;30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050" y="1038346"/>
            <a:ext cx="6039325" cy="426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/>
          <p:nvPr/>
        </p:nvSpPr>
        <p:spPr>
          <a:xfrm>
            <a:off x="955100" y="1473400"/>
            <a:ext cx="7318200" cy="3659100"/>
          </a:xfrm>
          <a:prstGeom prst="rect">
            <a:avLst/>
          </a:prstGeom>
          <a:solidFill>
            <a:srgbClr val="38761D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9"/>
          <p:cNvSpPr txBox="1"/>
          <p:nvPr>
            <p:ph type="title"/>
          </p:nvPr>
        </p:nvSpPr>
        <p:spPr>
          <a:xfrm>
            <a:off x="557900" y="1321000"/>
            <a:ext cx="80202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500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KONTEN POSITIF</a:t>
            </a: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&amp; BERSUMBER DATA VALID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adalah amunisi utama untuk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500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MEMERANGI HOAX</a:t>
            </a:r>
            <a:endParaRPr b="1" sz="500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1" name="Google Shape;311;p49"/>
          <p:cNvPicPr preferRelativeResize="0"/>
          <p:nvPr/>
        </p:nvPicPr>
        <p:blipFill rotWithShape="1">
          <a:blip r:embed="rId3">
            <a:alphaModFix/>
          </a:blip>
          <a:srcRect b="10113" l="0" r="0" t="18212"/>
          <a:stretch/>
        </p:blipFill>
        <p:spPr>
          <a:xfrm>
            <a:off x="-228885" y="824475"/>
            <a:ext cx="9601771" cy="496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74EA7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3495" y="795823"/>
            <a:ext cx="4340792" cy="54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712" y="795823"/>
            <a:ext cx="4340792" cy="54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74EA7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3500" y="795825"/>
            <a:ext cx="4340801" cy="542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700" y="795834"/>
            <a:ext cx="4340801" cy="5425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74EA7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8701" y="587375"/>
            <a:ext cx="4546600" cy="568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152400"/>
            <a:ext cx="65532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075" y="367976"/>
            <a:ext cx="6079849" cy="607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075" y="367968"/>
            <a:ext cx="6079850" cy="60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075" y="367968"/>
            <a:ext cx="6079850" cy="60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075" y="367968"/>
            <a:ext cx="6079850" cy="60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658225" y="497025"/>
            <a:ext cx="7932900" cy="54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3600">
                <a:solidFill>
                  <a:srgbClr val="F7B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Internet di Indonesia</a:t>
            </a:r>
            <a:br>
              <a:rPr b="1" lang="en" sz="6000"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1" lang="en" sz="24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t/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t/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t/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t/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t/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br>
              <a:rPr b="1" lang="en" sz="24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1400">
                <a:latin typeface="Helvetica Neue"/>
                <a:ea typeface="Helvetica Neue"/>
                <a:cs typeface="Helvetica Neue"/>
                <a:sym typeface="Helvetica Neue"/>
              </a:rPr>
              <a:t>Sumber: Hootsuite - WeAreSocial</a:t>
            </a:r>
            <a:endParaRPr b="1"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75" y="1571162"/>
            <a:ext cx="6556674" cy="371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FA8DC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8"/>
          <p:cNvPicPr preferRelativeResize="0"/>
          <p:nvPr/>
        </p:nvPicPr>
        <p:blipFill rotWithShape="1">
          <a:blip r:embed="rId3">
            <a:alphaModFix/>
          </a:blip>
          <a:srcRect b="0" l="4872" r="5070" t="0"/>
          <a:stretch/>
        </p:blipFill>
        <p:spPr>
          <a:xfrm>
            <a:off x="-93521" y="0"/>
            <a:ext cx="933103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74EA7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KOMINFO\2016\GPR\4NOV\sapulidi.jpg" id="363" name="Google Shape;36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8700" y="769937"/>
            <a:ext cx="2498725" cy="2498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KOMINFO\2016\GPR\4NOV\gado2.jpg" id="364" name="Google Shape;36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6575" y="769937"/>
            <a:ext cx="2498725" cy="2498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KOMINFO\2016\GPR\4NOV\h20.jpg" id="365" name="Google Shape;365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18700" y="3589338"/>
            <a:ext cx="2498724" cy="2498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KOMINFO\2016\GPR\4NOV\pelangi.jpg" id="366" name="Google Shape;366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6571" y="3589338"/>
            <a:ext cx="2498724" cy="24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74EA7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0"/>
          <p:cNvSpPr txBox="1"/>
          <p:nvPr/>
        </p:nvSpPr>
        <p:spPr>
          <a:xfrm>
            <a:off x="800825" y="2894600"/>
            <a:ext cx="7376400" cy="14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Informasi + Grafis</a:t>
            </a:r>
            <a:endParaRPr b="1" sz="6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2" name="Google Shape;372;p60"/>
          <p:cNvSpPr txBox="1"/>
          <p:nvPr/>
        </p:nvSpPr>
        <p:spPr>
          <a:xfrm>
            <a:off x="311700" y="1327308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Apa itu infografis?</a:t>
            </a:r>
            <a:endParaRPr b="1" sz="3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1"/>
          <p:cNvSpPr/>
          <p:nvPr/>
        </p:nvSpPr>
        <p:spPr>
          <a:xfrm>
            <a:off x="1441550" y="3923025"/>
            <a:ext cx="1527000" cy="763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61"/>
          <p:cNvSpPr/>
          <p:nvPr/>
        </p:nvSpPr>
        <p:spPr>
          <a:xfrm>
            <a:off x="3808500" y="3923025"/>
            <a:ext cx="1527000" cy="763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61"/>
          <p:cNvSpPr/>
          <p:nvPr/>
        </p:nvSpPr>
        <p:spPr>
          <a:xfrm>
            <a:off x="1" y="703200"/>
            <a:ext cx="7746600" cy="11046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61"/>
          <p:cNvSpPr txBox="1"/>
          <p:nvPr/>
        </p:nvSpPr>
        <p:spPr>
          <a:xfrm>
            <a:off x="-228612" y="873750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Proses Pembuatan Infografis</a:t>
            </a:r>
            <a:endParaRPr b="1" sz="3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1" name="Google Shape;381;p61"/>
          <p:cNvSpPr/>
          <p:nvPr/>
        </p:nvSpPr>
        <p:spPr>
          <a:xfrm>
            <a:off x="1153200" y="3752475"/>
            <a:ext cx="1125300" cy="11046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61"/>
          <p:cNvSpPr txBox="1"/>
          <p:nvPr/>
        </p:nvSpPr>
        <p:spPr>
          <a:xfrm>
            <a:off x="975240" y="3923025"/>
            <a:ext cx="15519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</a:t>
            </a:r>
            <a:endParaRPr b="1" sz="3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3" name="Google Shape;383;p61"/>
          <p:cNvSpPr/>
          <p:nvPr/>
        </p:nvSpPr>
        <p:spPr>
          <a:xfrm>
            <a:off x="3052412" y="3752475"/>
            <a:ext cx="1643100" cy="11046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61"/>
          <p:cNvSpPr txBox="1"/>
          <p:nvPr/>
        </p:nvSpPr>
        <p:spPr>
          <a:xfrm>
            <a:off x="3095127" y="3923025"/>
            <a:ext cx="15519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</a:t>
            </a:r>
            <a:endParaRPr b="1" sz="3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5" name="Google Shape;385;p61"/>
          <p:cNvSpPr/>
          <p:nvPr/>
        </p:nvSpPr>
        <p:spPr>
          <a:xfrm>
            <a:off x="5426700" y="3752475"/>
            <a:ext cx="2044500" cy="11046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61"/>
          <p:cNvSpPr txBox="1"/>
          <p:nvPr/>
        </p:nvSpPr>
        <p:spPr>
          <a:xfrm>
            <a:off x="5469428" y="3923025"/>
            <a:ext cx="2044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Desain</a:t>
            </a:r>
            <a:endParaRPr b="1" sz="3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/>
          <p:nvPr/>
        </p:nvSpPr>
        <p:spPr>
          <a:xfrm>
            <a:off x="0" y="703200"/>
            <a:ext cx="4694700" cy="11046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62"/>
          <p:cNvSpPr txBox="1"/>
          <p:nvPr/>
        </p:nvSpPr>
        <p:spPr>
          <a:xfrm>
            <a:off x="599924" y="873750"/>
            <a:ext cx="54642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 Luring</a:t>
            </a:r>
            <a:endParaRPr b="1" sz="3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62"/>
          <p:cNvSpPr txBox="1"/>
          <p:nvPr>
            <p:ph idx="4294967295" type="subTitle"/>
          </p:nvPr>
        </p:nvSpPr>
        <p:spPr>
          <a:xfrm>
            <a:off x="1125824" y="5601700"/>
            <a:ext cx="5202900" cy="2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*Gunakan </a:t>
            </a:r>
            <a:r>
              <a:rPr i="1" lang="en">
                <a:latin typeface="Helvetica Neue"/>
                <a:ea typeface="Helvetica Neue"/>
                <a:cs typeface="Helvetica Neue"/>
                <a:sym typeface="Helvetica Neue"/>
              </a:rPr>
              <a:t>Tools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 yang Paling Dikuasai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4" name="Google Shape;394;p62"/>
          <p:cNvSpPr txBox="1"/>
          <p:nvPr/>
        </p:nvSpPr>
        <p:spPr>
          <a:xfrm>
            <a:off x="2219031" y="2298505"/>
            <a:ext cx="1107000" cy="919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Adobe Illustrator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5" name="Google Shape;395;p62"/>
          <p:cNvSpPr txBox="1"/>
          <p:nvPr/>
        </p:nvSpPr>
        <p:spPr>
          <a:xfrm>
            <a:off x="1639935" y="4028047"/>
            <a:ext cx="1686000" cy="919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                 Sketch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6" name="Google Shape;396;p62"/>
          <p:cNvSpPr txBox="1"/>
          <p:nvPr/>
        </p:nvSpPr>
        <p:spPr>
          <a:xfrm>
            <a:off x="4572626" y="2298505"/>
            <a:ext cx="1107000" cy="919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Corel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Draw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7" name="Google Shape;397;p62"/>
          <p:cNvSpPr txBox="1"/>
          <p:nvPr/>
        </p:nvSpPr>
        <p:spPr>
          <a:xfrm>
            <a:off x="4333323" y="4028047"/>
            <a:ext cx="1346100" cy="919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            Affinity 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              Designer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8" name="Google Shape;398;p62"/>
          <p:cNvSpPr txBox="1"/>
          <p:nvPr/>
        </p:nvSpPr>
        <p:spPr>
          <a:xfrm>
            <a:off x="7005922" y="2298505"/>
            <a:ext cx="1107000" cy="919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Adobe Photoshop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9" name="Google Shape;399;p62"/>
          <p:cNvSpPr txBox="1"/>
          <p:nvPr/>
        </p:nvSpPr>
        <p:spPr>
          <a:xfrm>
            <a:off x="6687064" y="4028047"/>
            <a:ext cx="1425900" cy="919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Dosis"/>
                <a:ea typeface="Dosis"/>
                <a:cs typeface="Dosis"/>
                <a:sym typeface="Dosis"/>
              </a:rPr>
              <a:t>          Inscape</a:t>
            </a:r>
            <a:endParaRPr b="1" sz="130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00" name="Google Shape;4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832" y="2162551"/>
            <a:ext cx="1238842" cy="12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081" y="2205993"/>
            <a:ext cx="1106873" cy="1124673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2"/>
          <p:cNvSpPr/>
          <p:nvPr/>
        </p:nvSpPr>
        <p:spPr>
          <a:xfrm>
            <a:off x="3563740" y="2167235"/>
            <a:ext cx="1211100" cy="1195800"/>
          </a:xfrm>
          <a:prstGeom prst="rect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5643" y="2162549"/>
            <a:ext cx="1238845" cy="12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0575" y="3789425"/>
            <a:ext cx="1543575" cy="139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3740" y="3789426"/>
            <a:ext cx="1479977" cy="147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72526" y="3916040"/>
            <a:ext cx="1425810" cy="1425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3"/>
          <p:cNvSpPr/>
          <p:nvPr/>
        </p:nvSpPr>
        <p:spPr>
          <a:xfrm>
            <a:off x="0" y="703200"/>
            <a:ext cx="4694700" cy="11046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3"/>
          <p:cNvSpPr txBox="1"/>
          <p:nvPr/>
        </p:nvSpPr>
        <p:spPr>
          <a:xfrm>
            <a:off x="599924" y="873750"/>
            <a:ext cx="54642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 Daring</a:t>
            </a:r>
            <a:endParaRPr b="1" sz="3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3" name="Google Shape;413;p63"/>
          <p:cNvPicPr preferRelativeResize="0"/>
          <p:nvPr/>
        </p:nvPicPr>
        <p:blipFill rotWithShape="1">
          <a:blip r:embed="rId3">
            <a:alphaModFix/>
          </a:blip>
          <a:srcRect b="12558" l="48069" r="7143" t="20245"/>
          <a:stretch/>
        </p:blipFill>
        <p:spPr>
          <a:xfrm>
            <a:off x="1254275" y="2552175"/>
            <a:ext cx="2051023" cy="231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6574" y="2945223"/>
            <a:ext cx="3768651" cy="1978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4"/>
          <p:cNvSpPr txBox="1"/>
          <p:nvPr>
            <p:ph type="title"/>
          </p:nvPr>
        </p:nvSpPr>
        <p:spPr>
          <a:xfrm>
            <a:off x="884675" y="1841100"/>
            <a:ext cx="4199100" cy="31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i="0" lang="en" sz="4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Yuk Buat</a:t>
            </a:r>
            <a:br>
              <a:rPr b="1" i="0" lang="en" sz="4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" sz="4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Meme &amp; </a:t>
            </a:r>
            <a:br>
              <a:rPr b="1" i="0" lang="en" sz="4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" sz="4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Infografis</a:t>
            </a:r>
            <a:endParaRPr sz="4800"/>
          </a:p>
        </p:txBody>
      </p:sp>
      <p:sp>
        <p:nvSpPr>
          <p:cNvPr id="420" name="Google Shape;420;p64"/>
          <p:cNvSpPr/>
          <p:nvPr/>
        </p:nvSpPr>
        <p:spPr>
          <a:xfrm>
            <a:off x="5083775" y="848675"/>
            <a:ext cx="5409000" cy="4889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5276" y="1774450"/>
            <a:ext cx="2323475" cy="232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4"/>
          <p:cNvSpPr txBox="1"/>
          <p:nvPr/>
        </p:nvSpPr>
        <p:spPr>
          <a:xfrm>
            <a:off x="5438325" y="4437738"/>
            <a:ext cx="27930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https://canva.com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425" y="1833838"/>
            <a:ext cx="3324226" cy="332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5"/>
          <p:cNvPicPr preferRelativeResize="0"/>
          <p:nvPr/>
        </p:nvPicPr>
        <p:blipFill rotWithShape="1">
          <a:blip r:embed="rId4">
            <a:alphaModFix/>
          </a:blip>
          <a:srcRect b="11292" l="0" r="0" t="0"/>
          <a:stretch/>
        </p:blipFill>
        <p:spPr>
          <a:xfrm>
            <a:off x="4711850" y="761325"/>
            <a:ext cx="3865874" cy="609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6"/>
          <p:cNvSpPr txBox="1"/>
          <p:nvPr>
            <p:ph type="title"/>
          </p:nvPr>
        </p:nvSpPr>
        <p:spPr>
          <a:xfrm>
            <a:off x="1012600" y="1835850"/>
            <a:ext cx="6938400" cy="26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7200">
                <a:latin typeface="Helvetica Neue"/>
                <a:ea typeface="Helvetica Neue"/>
                <a:cs typeface="Helvetica Neue"/>
                <a:sym typeface="Helvetica Neue"/>
              </a:rPr>
              <a:t>Yuk Bikin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9" name="Google Shape;43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375" y="921075"/>
            <a:ext cx="1615175" cy="1402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7"/>
          <p:cNvSpPr txBox="1"/>
          <p:nvPr>
            <p:ph type="ctrTitle"/>
          </p:nvPr>
        </p:nvSpPr>
        <p:spPr>
          <a:xfrm>
            <a:off x="1541400" y="2323225"/>
            <a:ext cx="6061200" cy="202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Helvetica Neue"/>
                <a:ea typeface="Helvetica Neue"/>
                <a:cs typeface="Helvetica Neue"/>
                <a:sym typeface="Helvetica Neue"/>
              </a:rPr>
              <a:t>#sohibberkelas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Helvetica Neue"/>
                <a:ea typeface="Helvetica Neue"/>
                <a:cs typeface="Helvetica Neue"/>
                <a:sym typeface="Helvetica Neue"/>
              </a:rPr>
              <a:t>#indonesiabaik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581900" y="850275"/>
            <a:ext cx="50178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4000">
                <a:latin typeface="Helvetica Neue"/>
                <a:ea typeface="Helvetica Neue"/>
                <a:cs typeface="Helvetica Neue"/>
                <a:sym typeface="Helvetica Neue"/>
              </a:rPr>
              <a:t>EDY PANG</a:t>
            </a:r>
            <a:endParaRPr b="1" sz="4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32"/>
          <p:cNvSpPr txBox="1"/>
          <p:nvPr/>
        </p:nvSpPr>
        <p:spPr>
          <a:xfrm>
            <a:off x="6456250" y="2170054"/>
            <a:ext cx="2383200" cy="11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Pengarah Seni</a:t>
            </a:r>
            <a:b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Art Director</a:t>
            </a:r>
            <a:b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Desainer</a:t>
            </a:r>
            <a:endParaRPr b="1"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602725" y="4272375"/>
            <a:ext cx="23832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Find me</a:t>
            </a:r>
            <a:b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 the Internet:</a:t>
            </a:r>
            <a:b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2400">
                <a:solidFill>
                  <a:srgbClr val="F7B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@edypang</a:t>
            </a:r>
            <a:endParaRPr b="1" sz="2400">
              <a:solidFill>
                <a:srgbClr val="F7B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32"/>
          <p:cNvSpPr/>
          <p:nvPr/>
        </p:nvSpPr>
        <p:spPr>
          <a:xfrm>
            <a:off x="6523300" y="3694813"/>
            <a:ext cx="1962600" cy="11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ib.png" id="190" name="Google Shape;19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8050" y="3645963"/>
            <a:ext cx="1567300" cy="110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2"/>
          <p:cNvSpPr/>
          <p:nvPr/>
        </p:nvSpPr>
        <p:spPr>
          <a:xfrm>
            <a:off x="2632400" y="1919925"/>
            <a:ext cx="3438300" cy="3438300"/>
          </a:xfrm>
          <a:prstGeom prst="rect">
            <a:avLst/>
          </a:prstGeom>
          <a:solidFill>
            <a:srgbClr val="F7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7700" y="1843725"/>
            <a:ext cx="3438400" cy="3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/>
        </p:nvSpPr>
        <p:spPr>
          <a:xfrm>
            <a:off x="656875" y="1538929"/>
            <a:ext cx="23832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Tenaga</a:t>
            </a:r>
            <a:b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Ahli (Visual)</a:t>
            </a:r>
            <a:endParaRPr b="1"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b="29341" l="36105" r="37969" t="-2456"/>
          <a:stretch/>
        </p:blipFill>
        <p:spPr>
          <a:xfrm>
            <a:off x="618625" y="2570025"/>
            <a:ext cx="1150675" cy="11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8"/>
          <p:cNvSpPr txBox="1"/>
          <p:nvPr>
            <p:ph type="title"/>
          </p:nvPr>
        </p:nvSpPr>
        <p:spPr>
          <a:xfrm>
            <a:off x="3106575" y="1056725"/>
            <a:ext cx="64272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Terima Kasih</a:t>
            </a:r>
            <a:endParaRPr b="1"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6" name="Google Shape;44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950" y="2160762"/>
            <a:ext cx="6060102" cy="274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8"/>
          <p:cNvSpPr/>
          <p:nvPr/>
        </p:nvSpPr>
        <p:spPr>
          <a:xfrm>
            <a:off x="92100" y="5152775"/>
            <a:ext cx="4261800" cy="7833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8"/>
          <p:cNvSpPr txBox="1"/>
          <p:nvPr>
            <p:ph type="title"/>
          </p:nvPr>
        </p:nvSpPr>
        <p:spPr>
          <a:xfrm>
            <a:off x="1192125" y="5266200"/>
            <a:ext cx="55278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4800">
                <a:latin typeface="Helvetica Neue"/>
                <a:ea typeface="Helvetica Neue"/>
                <a:cs typeface="Helvetica Neue"/>
                <a:sym typeface="Helvetica Neue"/>
              </a:rPr>
              <a:t> TOBA SAMOSIR</a:t>
            </a:r>
            <a:endParaRPr b="1"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t/>
            </a:r>
            <a:endParaRPr b="1"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/>
          <p:nvPr/>
        </p:nvSpPr>
        <p:spPr>
          <a:xfrm>
            <a:off x="-11450" y="-33975"/>
            <a:ext cx="4366500" cy="6858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ermen.png" id="200" name="Google Shape;200;p33"/>
          <p:cNvPicPr preferRelativeResize="0"/>
          <p:nvPr/>
        </p:nvPicPr>
        <p:blipFill rotWithShape="1">
          <a:blip r:embed="rId3">
            <a:alphaModFix/>
          </a:blip>
          <a:srcRect b="1419" l="0" r="0" t="0"/>
          <a:stretch/>
        </p:blipFill>
        <p:spPr>
          <a:xfrm>
            <a:off x="5172076" y="609325"/>
            <a:ext cx="3199896" cy="248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4237" y="2216625"/>
            <a:ext cx="3604273" cy="283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5204" y="4209828"/>
            <a:ext cx="3353634" cy="208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950" y="2392388"/>
            <a:ext cx="3733206" cy="24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4"/>
          <p:cNvPicPr preferRelativeResize="0"/>
          <p:nvPr/>
        </p:nvPicPr>
        <p:blipFill rotWithShape="1">
          <a:blip r:embed="rId3">
            <a:alphaModFix/>
          </a:blip>
          <a:srcRect b="0" l="16593" r="21444" t="0"/>
          <a:stretch/>
        </p:blipFill>
        <p:spPr>
          <a:xfrm>
            <a:off x="2269999" y="1633375"/>
            <a:ext cx="3636899" cy="39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/>
        </p:nvSpPr>
        <p:spPr>
          <a:xfrm>
            <a:off x="773675" y="329200"/>
            <a:ext cx="420240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Josefin Slab Light"/>
                <a:ea typeface="Josefin Slab Light"/>
                <a:cs typeface="Josefin Slab Light"/>
                <a:sym typeface="Josefin Slab Light"/>
              </a:rPr>
              <a:t>24 Jam</a:t>
            </a:r>
            <a:endParaRPr sz="6000">
              <a:solidFill>
                <a:srgbClr val="FFFFFF"/>
              </a:solidFill>
              <a:latin typeface="Josefin Slab Light"/>
              <a:ea typeface="Josefin Slab Light"/>
              <a:cs typeface="Josefin Slab Light"/>
              <a:sym typeface="Josefin Slab Light"/>
            </a:endParaRPr>
          </a:p>
        </p:txBody>
      </p:sp>
      <p:pic>
        <p:nvPicPr>
          <p:cNvPr id="214" name="Google Shape;214;p35"/>
          <p:cNvPicPr preferRelativeResize="0"/>
          <p:nvPr/>
        </p:nvPicPr>
        <p:blipFill rotWithShape="1">
          <a:blip r:embed="rId3">
            <a:alphaModFix/>
          </a:blip>
          <a:srcRect b="0" l="16593" r="21444" t="0"/>
          <a:stretch/>
        </p:blipFill>
        <p:spPr>
          <a:xfrm>
            <a:off x="2269999" y="1633375"/>
            <a:ext cx="3636899" cy="39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5"/>
          <p:cNvSpPr txBox="1"/>
          <p:nvPr/>
        </p:nvSpPr>
        <p:spPr>
          <a:xfrm>
            <a:off x="4976075" y="2336400"/>
            <a:ext cx="3629400" cy="18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110x</a:t>
            </a:r>
            <a:endParaRPr b="1" sz="1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35"/>
          <p:cNvSpPr txBox="1"/>
          <p:nvPr>
            <p:ph type="title"/>
          </p:nvPr>
        </p:nvSpPr>
        <p:spPr>
          <a:xfrm>
            <a:off x="6174175" y="4128948"/>
            <a:ext cx="35445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Cek HP dalam Sehari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/>
        </p:nvSpPr>
        <p:spPr>
          <a:xfrm>
            <a:off x="658225" y="2587474"/>
            <a:ext cx="7932900" cy="13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7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1.641.600.000.000</a:t>
            </a:r>
            <a:endParaRPr b="1" sz="7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AA84F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/>
        </p:nvSpPr>
        <p:spPr>
          <a:xfrm>
            <a:off x="773675" y="2587475"/>
            <a:ext cx="7817400" cy="13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38.000.000</a:t>
            </a:r>
            <a:endParaRPr b="1" sz="8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37"/>
          <p:cNvSpPr txBox="1"/>
          <p:nvPr/>
        </p:nvSpPr>
        <p:spPr>
          <a:xfrm>
            <a:off x="773675" y="612525"/>
            <a:ext cx="420240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Josefin Slab Light"/>
                <a:ea typeface="Josefin Slab Light"/>
                <a:cs typeface="Josefin Slab Light"/>
                <a:sym typeface="Josefin Slab Light"/>
              </a:rPr>
              <a:t>60 Detik</a:t>
            </a:r>
            <a:endParaRPr sz="6000">
              <a:solidFill>
                <a:srgbClr val="FFFFFF"/>
              </a:solidFill>
              <a:latin typeface="Josefin Slab Light"/>
              <a:ea typeface="Josefin Slab Light"/>
              <a:cs typeface="Josefin Slab Light"/>
              <a:sym typeface="Josefin Slab Light"/>
            </a:endParaRPr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1150" y="2809575"/>
            <a:ext cx="1010300" cy="10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 txBox="1"/>
          <p:nvPr>
            <p:ph type="title"/>
          </p:nvPr>
        </p:nvSpPr>
        <p:spPr>
          <a:xfrm>
            <a:off x="824475" y="3819875"/>
            <a:ext cx="35595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swald"/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Ngirim pesan WA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