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32"/>
  </p:notesMasterIdLst>
  <p:sldIdLst>
    <p:sldId id="256" r:id="rId2"/>
    <p:sldId id="274" r:id="rId3"/>
    <p:sldId id="275" r:id="rId4"/>
    <p:sldId id="276" r:id="rId5"/>
    <p:sldId id="283" r:id="rId6"/>
    <p:sldId id="277" r:id="rId7"/>
    <p:sldId id="278" r:id="rId8"/>
    <p:sldId id="279" r:id="rId9"/>
    <p:sldId id="282" r:id="rId10"/>
    <p:sldId id="281" r:id="rId11"/>
    <p:sldId id="280" r:id="rId12"/>
    <p:sldId id="284" r:id="rId13"/>
    <p:sldId id="285" r:id="rId14"/>
    <p:sldId id="286" r:id="rId15"/>
    <p:sldId id="292" r:id="rId16"/>
    <p:sldId id="293" r:id="rId17"/>
    <p:sldId id="294" r:id="rId18"/>
    <p:sldId id="296" r:id="rId19"/>
    <p:sldId id="295" r:id="rId20"/>
    <p:sldId id="297" r:id="rId21"/>
    <p:sldId id="298" r:id="rId22"/>
    <p:sldId id="302" r:id="rId23"/>
    <p:sldId id="291" r:id="rId24"/>
    <p:sldId id="300" r:id="rId25"/>
    <p:sldId id="301" r:id="rId26"/>
    <p:sldId id="303" r:id="rId27"/>
    <p:sldId id="304" r:id="rId28"/>
    <p:sldId id="305" r:id="rId29"/>
    <p:sldId id="306" r:id="rId30"/>
    <p:sldId id="30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>
      <p:ext uri="{19B8F6BF-5375-455C-9EA6-DF929625EA0E}">
        <p15:presenceInfo xmlns:p15="http://schemas.microsoft.com/office/powerpoint/2012/main" userId="" providerId="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5"/>
    <p:restoredTop sz="80956"/>
  </p:normalViewPr>
  <p:slideViewPr>
    <p:cSldViewPr snapToGrid="0" snapToObjects="1">
      <p:cViewPr varScale="1">
        <p:scale>
          <a:sx n="88" d="100"/>
          <a:sy n="88" d="100"/>
        </p:scale>
        <p:origin x="128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3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21T23:05:12.94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48D527-8D3F-A742-8A99-631BBE289B31}" type="doc">
      <dgm:prSet loTypeId="urn:microsoft.com/office/officeart/2005/8/layout/hChevron3" loCatId="" qsTypeId="urn:microsoft.com/office/officeart/2005/8/quickstyle/simple2" qsCatId="simple" csTypeId="urn:microsoft.com/office/officeart/2005/8/colors/accent0_3" csCatId="mainScheme" phldr="1"/>
      <dgm:spPr/>
    </dgm:pt>
    <dgm:pt modelId="{FA17B6BA-CC6C-6844-8055-2A72F770D29C}">
      <dgm:prSet phldrT="[Text]"/>
      <dgm:spPr/>
      <dgm:t>
        <a:bodyPr/>
        <a:lstStyle/>
        <a:p>
          <a:r>
            <a:rPr lang="en-US" dirty="0" smtClean="0"/>
            <a:t>IDE</a:t>
          </a:r>
          <a:endParaRPr lang="en-US" dirty="0" smtClean="0"/>
        </a:p>
      </dgm:t>
    </dgm:pt>
    <dgm:pt modelId="{3159D48E-5220-D046-9F1A-A06DD5B93A6B}" type="parTrans" cxnId="{CC9DD828-33E2-BB46-BE95-FBC2627F769A}">
      <dgm:prSet/>
      <dgm:spPr/>
      <dgm:t>
        <a:bodyPr/>
        <a:lstStyle/>
        <a:p>
          <a:endParaRPr lang="en-US"/>
        </a:p>
      </dgm:t>
    </dgm:pt>
    <dgm:pt modelId="{4856B02E-73B2-A74A-A780-2B55AE6BE433}" type="sibTrans" cxnId="{CC9DD828-33E2-BB46-BE95-FBC2627F769A}">
      <dgm:prSet/>
      <dgm:spPr/>
      <dgm:t>
        <a:bodyPr/>
        <a:lstStyle/>
        <a:p>
          <a:endParaRPr lang="en-US"/>
        </a:p>
      </dgm:t>
    </dgm:pt>
    <dgm:pt modelId="{2AB60317-1EDE-0545-82A1-915BBD7B1FB1}">
      <dgm:prSet phldrT="[Text]"/>
      <dgm:spPr/>
      <dgm:t>
        <a:bodyPr/>
        <a:lstStyle/>
        <a:p>
          <a:r>
            <a:rPr lang="en-US" dirty="0" smtClean="0"/>
            <a:t>ALUR</a:t>
          </a:r>
          <a:endParaRPr lang="en-US" dirty="0"/>
        </a:p>
      </dgm:t>
    </dgm:pt>
    <dgm:pt modelId="{88728D52-9332-6641-9F69-02246B950D57}" type="parTrans" cxnId="{9BA77577-8751-5940-82F2-DF6C30175239}">
      <dgm:prSet/>
      <dgm:spPr/>
      <dgm:t>
        <a:bodyPr/>
        <a:lstStyle/>
        <a:p>
          <a:endParaRPr lang="en-US"/>
        </a:p>
      </dgm:t>
    </dgm:pt>
    <dgm:pt modelId="{63E2E8C5-A62C-5D45-9E91-EAA50C2C4D21}" type="sibTrans" cxnId="{9BA77577-8751-5940-82F2-DF6C30175239}">
      <dgm:prSet/>
      <dgm:spPr/>
      <dgm:t>
        <a:bodyPr/>
        <a:lstStyle/>
        <a:p>
          <a:endParaRPr lang="en-US"/>
        </a:p>
      </dgm:t>
    </dgm:pt>
    <dgm:pt modelId="{4316E340-2561-D346-9710-1FD3CCC21278}">
      <dgm:prSet/>
      <dgm:spPr/>
      <dgm:t>
        <a:bodyPr/>
        <a:lstStyle/>
        <a:p>
          <a:r>
            <a:rPr lang="en-US" dirty="0" smtClean="0"/>
            <a:t>PERALATAN</a:t>
          </a:r>
          <a:endParaRPr lang="en-US" dirty="0"/>
        </a:p>
      </dgm:t>
    </dgm:pt>
    <dgm:pt modelId="{5A6E685B-2E52-E249-8C4B-8B9FB6C746DA}" type="parTrans" cxnId="{2554E1F2-3BA1-BA49-8BA0-703EEDDA6848}">
      <dgm:prSet/>
      <dgm:spPr/>
      <dgm:t>
        <a:bodyPr/>
        <a:lstStyle/>
        <a:p>
          <a:endParaRPr lang="en-US"/>
        </a:p>
      </dgm:t>
    </dgm:pt>
    <dgm:pt modelId="{8419B6D6-3A27-1B4B-A0A5-F1ECA9B4BF3C}" type="sibTrans" cxnId="{2554E1F2-3BA1-BA49-8BA0-703EEDDA6848}">
      <dgm:prSet/>
      <dgm:spPr/>
      <dgm:t>
        <a:bodyPr/>
        <a:lstStyle/>
        <a:p>
          <a:endParaRPr lang="en-US"/>
        </a:p>
      </dgm:t>
    </dgm:pt>
    <dgm:pt modelId="{51FE462D-7BD2-204D-BF56-E63C13A1E82E}">
      <dgm:prSet/>
      <dgm:spPr/>
      <dgm:t>
        <a:bodyPr/>
        <a:lstStyle/>
        <a:p>
          <a:r>
            <a:rPr lang="en-US" dirty="0" smtClean="0"/>
            <a:t>MEDIA</a:t>
          </a:r>
          <a:endParaRPr lang="en-US" dirty="0"/>
        </a:p>
      </dgm:t>
    </dgm:pt>
    <dgm:pt modelId="{7A72D088-944B-A041-8411-C9D46E0EF671}" type="parTrans" cxnId="{184EE869-CA60-B44D-A6FB-5538D92010C6}">
      <dgm:prSet/>
      <dgm:spPr/>
      <dgm:t>
        <a:bodyPr/>
        <a:lstStyle/>
        <a:p>
          <a:endParaRPr lang="en-US"/>
        </a:p>
      </dgm:t>
    </dgm:pt>
    <dgm:pt modelId="{6F2B622F-B2D2-1C4B-84F1-0E8479055578}" type="sibTrans" cxnId="{184EE869-CA60-B44D-A6FB-5538D92010C6}">
      <dgm:prSet/>
      <dgm:spPr/>
      <dgm:t>
        <a:bodyPr/>
        <a:lstStyle/>
        <a:p>
          <a:endParaRPr lang="en-US"/>
        </a:p>
      </dgm:t>
    </dgm:pt>
    <dgm:pt modelId="{F45B3C1B-3993-7E40-BE75-49F505135895}">
      <dgm:prSet/>
      <dgm:spPr/>
      <dgm:t>
        <a:bodyPr/>
        <a:lstStyle/>
        <a:p>
          <a:r>
            <a:rPr lang="en-US" dirty="0" smtClean="0"/>
            <a:t>REKAM</a:t>
          </a:r>
          <a:endParaRPr lang="en-US" dirty="0"/>
        </a:p>
      </dgm:t>
    </dgm:pt>
    <dgm:pt modelId="{C5E99E51-9AA7-B649-9599-2D02185395D6}" type="parTrans" cxnId="{F9B30F46-5C72-C14C-A815-4664212B7A48}">
      <dgm:prSet/>
      <dgm:spPr/>
      <dgm:t>
        <a:bodyPr/>
        <a:lstStyle/>
        <a:p>
          <a:endParaRPr lang="en-US"/>
        </a:p>
      </dgm:t>
    </dgm:pt>
    <dgm:pt modelId="{C2720A30-66E5-214A-9812-3D8039021FC0}" type="sibTrans" cxnId="{F9B30F46-5C72-C14C-A815-4664212B7A48}">
      <dgm:prSet/>
      <dgm:spPr/>
      <dgm:t>
        <a:bodyPr/>
        <a:lstStyle/>
        <a:p>
          <a:endParaRPr lang="en-US"/>
        </a:p>
      </dgm:t>
    </dgm:pt>
    <dgm:pt modelId="{E59B66A0-3574-BC41-8FA5-EB7F03370E6A}">
      <dgm:prSet/>
      <dgm:spPr/>
      <dgm:t>
        <a:bodyPr/>
        <a:lstStyle/>
        <a:p>
          <a:r>
            <a:rPr lang="en-US" dirty="0" smtClean="0"/>
            <a:t>SUNTING</a:t>
          </a:r>
          <a:endParaRPr lang="en-US" dirty="0"/>
        </a:p>
      </dgm:t>
    </dgm:pt>
    <dgm:pt modelId="{A57D8452-0527-DA46-A115-69B6276EFBC6}" type="parTrans" cxnId="{99451E10-8A6A-474D-A836-27A80553349D}">
      <dgm:prSet/>
      <dgm:spPr/>
      <dgm:t>
        <a:bodyPr/>
        <a:lstStyle/>
        <a:p>
          <a:endParaRPr lang="en-US"/>
        </a:p>
      </dgm:t>
    </dgm:pt>
    <dgm:pt modelId="{D6A40D09-6AD5-4741-9682-72EDBAE3E2DF}" type="sibTrans" cxnId="{99451E10-8A6A-474D-A836-27A80553349D}">
      <dgm:prSet/>
      <dgm:spPr/>
      <dgm:t>
        <a:bodyPr/>
        <a:lstStyle/>
        <a:p>
          <a:endParaRPr lang="en-US"/>
        </a:p>
      </dgm:t>
    </dgm:pt>
    <dgm:pt modelId="{1FCB7763-38A4-0343-AF47-78882A827B61}" type="pres">
      <dgm:prSet presAssocID="{F048D527-8D3F-A742-8A99-631BBE289B31}" presName="Name0" presStyleCnt="0">
        <dgm:presLayoutVars>
          <dgm:dir/>
          <dgm:resizeHandles val="exact"/>
        </dgm:presLayoutVars>
      </dgm:prSet>
      <dgm:spPr/>
    </dgm:pt>
    <dgm:pt modelId="{93E1C684-9917-6B40-AE61-18D7C305C9E5}" type="pres">
      <dgm:prSet presAssocID="{FA17B6BA-CC6C-6844-8055-2A72F770D29C}" presName="parTxOnly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736B57-EF4F-BA41-9FB6-DFB1E02DD3E8}" type="pres">
      <dgm:prSet presAssocID="{4856B02E-73B2-A74A-A780-2B55AE6BE433}" presName="parSpace" presStyleCnt="0"/>
      <dgm:spPr/>
    </dgm:pt>
    <dgm:pt modelId="{4A43EA25-180D-5947-AF9A-369A05C17D2C}" type="pres">
      <dgm:prSet presAssocID="{4316E340-2561-D346-9710-1FD3CCC21278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21EE31-8DD1-464B-BFF2-71982A8E5DF3}" type="pres">
      <dgm:prSet presAssocID="{8419B6D6-3A27-1B4B-A0A5-F1ECA9B4BF3C}" presName="parSpace" presStyleCnt="0"/>
      <dgm:spPr/>
    </dgm:pt>
    <dgm:pt modelId="{AAEA77E4-F565-CB42-A9F8-6AC8CEA6C8A8}" type="pres">
      <dgm:prSet presAssocID="{51FE462D-7BD2-204D-BF56-E63C13A1E82E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201F7D-70B7-454A-B5A3-449D38C9B901}" type="pres">
      <dgm:prSet presAssocID="{6F2B622F-B2D2-1C4B-84F1-0E8479055578}" presName="parSpace" presStyleCnt="0"/>
      <dgm:spPr/>
    </dgm:pt>
    <dgm:pt modelId="{7E4CCB61-4C81-9842-BCD6-40846076388B}" type="pres">
      <dgm:prSet presAssocID="{2AB60317-1EDE-0545-82A1-915BBD7B1FB1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A1FDF7-08A5-534B-994E-1A032E336304}" type="pres">
      <dgm:prSet presAssocID="{63E2E8C5-A62C-5D45-9E91-EAA50C2C4D21}" presName="parSpace" presStyleCnt="0"/>
      <dgm:spPr/>
    </dgm:pt>
    <dgm:pt modelId="{85630F4F-2512-9645-8BF4-0A0BE1912A9A}" type="pres">
      <dgm:prSet presAssocID="{F45B3C1B-3993-7E40-BE75-49F505135895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131082-4875-B642-A10C-F0AFD5723898}" type="pres">
      <dgm:prSet presAssocID="{C2720A30-66E5-214A-9812-3D8039021FC0}" presName="parSpace" presStyleCnt="0"/>
      <dgm:spPr/>
    </dgm:pt>
    <dgm:pt modelId="{A7A27D5A-C7E4-9447-A977-4247CD2CC223}" type="pres">
      <dgm:prSet presAssocID="{E59B66A0-3574-BC41-8FA5-EB7F03370E6A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9DD828-33E2-BB46-BE95-FBC2627F769A}" srcId="{F048D527-8D3F-A742-8A99-631BBE289B31}" destId="{FA17B6BA-CC6C-6844-8055-2A72F770D29C}" srcOrd="0" destOrd="0" parTransId="{3159D48E-5220-D046-9F1A-A06DD5B93A6B}" sibTransId="{4856B02E-73B2-A74A-A780-2B55AE6BE433}"/>
    <dgm:cxn modelId="{99451E10-8A6A-474D-A836-27A80553349D}" srcId="{F048D527-8D3F-A742-8A99-631BBE289B31}" destId="{E59B66A0-3574-BC41-8FA5-EB7F03370E6A}" srcOrd="5" destOrd="0" parTransId="{A57D8452-0527-DA46-A115-69B6276EFBC6}" sibTransId="{D6A40D09-6AD5-4741-9682-72EDBAE3E2DF}"/>
    <dgm:cxn modelId="{D8A93640-1257-224A-97D8-2AFEBDE8BB80}" type="presOf" srcId="{F45B3C1B-3993-7E40-BE75-49F505135895}" destId="{85630F4F-2512-9645-8BF4-0A0BE1912A9A}" srcOrd="0" destOrd="0" presId="urn:microsoft.com/office/officeart/2005/8/layout/hChevron3"/>
    <dgm:cxn modelId="{F9B30F46-5C72-C14C-A815-4664212B7A48}" srcId="{F048D527-8D3F-A742-8A99-631BBE289B31}" destId="{F45B3C1B-3993-7E40-BE75-49F505135895}" srcOrd="4" destOrd="0" parTransId="{C5E99E51-9AA7-B649-9599-2D02185395D6}" sibTransId="{C2720A30-66E5-214A-9812-3D8039021FC0}"/>
    <dgm:cxn modelId="{492E42B7-8BA5-B748-AC5A-80C69B4D0B22}" type="presOf" srcId="{51FE462D-7BD2-204D-BF56-E63C13A1E82E}" destId="{AAEA77E4-F565-CB42-A9F8-6AC8CEA6C8A8}" srcOrd="0" destOrd="0" presId="urn:microsoft.com/office/officeart/2005/8/layout/hChevron3"/>
    <dgm:cxn modelId="{EF8207B3-A7ED-3B40-BD7A-0B05E47EB8D4}" type="presOf" srcId="{4316E340-2561-D346-9710-1FD3CCC21278}" destId="{4A43EA25-180D-5947-AF9A-369A05C17D2C}" srcOrd="0" destOrd="0" presId="urn:microsoft.com/office/officeart/2005/8/layout/hChevron3"/>
    <dgm:cxn modelId="{60E0F826-1C1E-2C48-8E3B-5618F01B747A}" type="presOf" srcId="{FA17B6BA-CC6C-6844-8055-2A72F770D29C}" destId="{93E1C684-9917-6B40-AE61-18D7C305C9E5}" srcOrd="0" destOrd="0" presId="urn:microsoft.com/office/officeart/2005/8/layout/hChevron3"/>
    <dgm:cxn modelId="{D6C115C0-7E15-3946-87B7-7982402831AB}" type="presOf" srcId="{F048D527-8D3F-A742-8A99-631BBE289B31}" destId="{1FCB7763-38A4-0343-AF47-78882A827B61}" srcOrd="0" destOrd="0" presId="urn:microsoft.com/office/officeart/2005/8/layout/hChevron3"/>
    <dgm:cxn modelId="{3B648E7E-177E-5340-A12B-0389A12A944A}" type="presOf" srcId="{E59B66A0-3574-BC41-8FA5-EB7F03370E6A}" destId="{A7A27D5A-C7E4-9447-A977-4247CD2CC223}" srcOrd="0" destOrd="0" presId="urn:microsoft.com/office/officeart/2005/8/layout/hChevron3"/>
    <dgm:cxn modelId="{9BA77577-8751-5940-82F2-DF6C30175239}" srcId="{F048D527-8D3F-A742-8A99-631BBE289B31}" destId="{2AB60317-1EDE-0545-82A1-915BBD7B1FB1}" srcOrd="3" destOrd="0" parTransId="{88728D52-9332-6641-9F69-02246B950D57}" sibTransId="{63E2E8C5-A62C-5D45-9E91-EAA50C2C4D21}"/>
    <dgm:cxn modelId="{184EE869-CA60-B44D-A6FB-5538D92010C6}" srcId="{F048D527-8D3F-A742-8A99-631BBE289B31}" destId="{51FE462D-7BD2-204D-BF56-E63C13A1E82E}" srcOrd="2" destOrd="0" parTransId="{7A72D088-944B-A041-8411-C9D46E0EF671}" sibTransId="{6F2B622F-B2D2-1C4B-84F1-0E8479055578}"/>
    <dgm:cxn modelId="{2554E1F2-3BA1-BA49-8BA0-703EEDDA6848}" srcId="{F048D527-8D3F-A742-8A99-631BBE289B31}" destId="{4316E340-2561-D346-9710-1FD3CCC21278}" srcOrd="1" destOrd="0" parTransId="{5A6E685B-2E52-E249-8C4B-8B9FB6C746DA}" sibTransId="{8419B6D6-3A27-1B4B-A0A5-F1ECA9B4BF3C}"/>
    <dgm:cxn modelId="{853C09D7-1E19-0843-9ED3-EF9263043289}" type="presOf" srcId="{2AB60317-1EDE-0545-82A1-915BBD7B1FB1}" destId="{7E4CCB61-4C81-9842-BCD6-40846076388B}" srcOrd="0" destOrd="0" presId="urn:microsoft.com/office/officeart/2005/8/layout/hChevron3"/>
    <dgm:cxn modelId="{4A606687-33B6-4741-B961-F3EAD4B988B5}" type="presParOf" srcId="{1FCB7763-38A4-0343-AF47-78882A827B61}" destId="{93E1C684-9917-6B40-AE61-18D7C305C9E5}" srcOrd="0" destOrd="0" presId="urn:microsoft.com/office/officeart/2005/8/layout/hChevron3"/>
    <dgm:cxn modelId="{1B2CA934-F798-624B-B6E9-F8D9109F64C0}" type="presParOf" srcId="{1FCB7763-38A4-0343-AF47-78882A827B61}" destId="{44736B57-EF4F-BA41-9FB6-DFB1E02DD3E8}" srcOrd="1" destOrd="0" presId="urn:microsoft.com/office/officeart/2005/8/layout/hChevron3"/>
    <dgm:cxn modelId="{671EB2C3-186C-6542-9772-DCACF755BEC4}" type="presParOf" srcId="{1FCB7763-38A4-0343-AF47-78882A827B61}" destId="{4A43EA25-180D-5947-AF9A-369A05C17D2C}" srcOrd="2" destOrd="0" presId="urn:microsoft.com/office/officeart/2005/8/layout/hChevron3"/>
    <dgm:cxn modelId="{CB28AE12-DB15-B548-A3FA-F186B52621FF}" type="presParOf" srcId="{1FCB7763-38A4-0343-AF47-78882A827B61}" destId="{2021EE31-8DD1-464B-BFF2-71982A8E5DF3}" srcOrd="3" destOrd="0" presId="urn:microsoft.com/office/officeart/2005/8/layout/hChevron3"/>
    <dgm:cxn modelId="{222F5D96-7ADC-F54B-8FAB-6B41F7E081C7}" type="presParOf" srcId="{1FCB7763-38A4-0343-AF47-78882A827B61}" destId="{AAEA77E4-F565-CB42-A9F8-6AC8CEA6C8A8}" srcOrd="4" destOrd="0" presId="urn:microsoft.com/office/officeart/2005/8/layout/hChevron3"/>
    <dgm:cxn modelId="{2D65A80A-6628-5F45-982C-D8E720F462DE}" type="presParOf" srcId="{1FCB7763-38A4-0343-AF47-78882A827B61}" destId="{84201F7D-70B7-454A-B5A3-449D38C9B901}" srcOrd="5" destOrd="0" presId="urn:microsoft.com/office/officeart/2005/8/layout/hChevron3"/>
    <dgm:cxn modelId="{E12DBE2B-BFBF-A642-905C-2EB5C42737B5}" type="presParOf" srcId="{1FCB7763-38A4-0343-AF47-78882A827B61}" destId="{7E4CCB61-4C81-9842-BCD6-40846076388B}" srcOrd="6" destOrd="0" presId="urn:microsoft.com/office/officeart/2005/8/layout/hChevron3"/>
    <dgm:cxn modelId="{919CD579-63C5-CD43-A10A-D77C4E4C5322}" type="presParOf" srcId="{1FCB7763-38A4-0343-AF47-78882A827B61}" destId="{0AA1FDF7-08A5-534B-994E-1A032E336304}" srcOrd="7" destOrd="0" presId="urn:microsoft.com/office/officeart/2005/8/layout/hChevron3"/>
    <dgm:cxn modelId="{28AF95A9-C3F1-034C-AAF8-2358A468A5E8}" type="presParOf" srcId="{1FCB7763-38A4-0343-AF47-78882A827B61}" destId="{85630F4F-2512-9645-8BF4-0A0BE1912A9A}" srcOrd="8" destOrd="0" presId="urn:microsoft.com/office/officeart/2005/8/layout/hChevron3"/>
    <dgm:cxn modelId="{669E412F-DD05-E44D-B240-EEE0EB105912}" type="presParOf" srcId="{1FCB7763-38A4-0343-AF47-78882A827B61}" destId="{D2131082-4875-B642-A10C-F0AFD5723898}" srcOrd="9" destOrd="0" presId="urn:microsoft.com/office/officeart/2005/8/layout/hChevron3"/>
    <dgm:cxn modelId="{0903BC4F-57AB-794F-8DBB-B04F7935A9BC}" type="presParOf" srcId="{1FCB7763-38A4-0343-AF47-78882A827B61}" destId="{A7A27D5A-C7E4-9447-A977-4247CD2CC22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1C684-9917-6B40-AE61-18D7C305C9E5}">
      <dsp:nvSpPr>
        <dsp:cNvPr id="0" name=""/>
        <dsp:cNvSpPr/>
      </dsp:nvSpPr>
      <dsp:spPr>
        <a:xfrm>
          <a:off x="918" y="1033337"/>
          <a:ext cx="1504955" cy="601982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IDE</a:t>
          </a:r>
          <a:endParaRPr lang="en-US" sz="1300" kern="1200" dirty="0" smtClean="0"/>
        </a:p>
      </dsp:txBody>
      <dsp:txXfrm>
        <a:off x="918" y="1033337"/>
        <a:ext cx="1354460" cy="601982"/>
      </dsp:txXfrm>
    </dsp:sp>
    <dsp:sp modelId="{4A43EA25-180D-5947-AF9A-369A05C17D2C}">
      <dsp:nvSpPr>
        <dsp:cNvPr id="0" name=""/>
        <dsp:cNvSpPr/>
      </dsp:nvSpPr>
      <dsp:spPr>
        <a:xfrm>
          <a:off x="1204883" y="1033337"/>
          <a:ext cx="1504955" cy="601982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PERALATAN</a:t>
          </a:r>
          <a:endParaRPr lang="en-US" sz="1300" kern="1200" dirty="0"/>
        </a:p>
      </dsp:txBody>
      <dsp:txXfrm>
        <a:off x="1505874" y="1033337"/>
        <a:ext cx="902973" cy="601982"/>
      </dsp:txXfrm>
    </dsp:sp>
    <dsp:sp modelId="{AAEA77E4-F565-CB42-A9F8-6AC8CEA6C8A8}">
      <dsp:nvSpPr>
        <dsp:cNvPr id="0" name=""/>
        <dsp:cNvSpPr/>
      </dsp:nvSpPr>
      <dsp:spPr>
        <a:xfrm>
          <a:off x="2408847" y="1033337"/>
          <a:ext cx="1504955" cy="601982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MEDIA</a:t>
          </a:r>
          <a:endParaRPr lang="en-US" sz="1300" kern="1200" dirty="0"/>
        </a:p>
      </dsp:txBody>
      <dsp:txXfrm>
        <a:off x="2709838" y="1033337"/>
        <a:ext cx="902973" cy="601982"/>
      </dsp:txXfrm>
    </dsp:sp>
    <dsp:sp modelId="{7E4CCB61-4C81-9842-BCD6-40846076388B}">
      <dsp:nvSpPr>
        <dsp:cNvPr id="0" name=""/>
        <dsp:cNvSpPr/>
      </dsp:nvSpPr>
      <dsp:spPr>
        <a:xfrm>
          <a:off x="3612811" y="1033337"/>
          <a:ext cx="1504955" cy="601982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ALUR</a:t>
          </a:r>
          <a:endParaRPr lang="en-US" sz="1300" kern="1200" dirty="0"/>
        </a:p>
      </dsp:txBody>
      <dsp:txXfrm>
        <a:off x="3913802" y="1033337"/>
        <a:ext cx="902973" cy="601982"/>
      </dsp:txXfrm>
    </dsp:sp>
    <dsp:sp modelId="{85630F4F-2512-9645-8BF4-0A0BE1912A9A}">
      <dsp:nvSpPr>
        <dsp:cNvPr id="0" name=""/>
        <dsp:cNvSpPr/>
      </dsp:nvSpPr>
      <dsp:spPr>
        <a:xfrm>
          <a:off x="4816775" y="1033337"/>
          <a:ext cx="1504955" cy="601982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REKAM</a:t>
          </a:r>
          <a:endParaRPr lang="en-US" sz="1300" kern="1200" dirty="0"/>
        </a:p>
      </dsp:txBody>
      <dsp:txXfrm>
        <a:off x="5117766" y="1033337"/>
        <a:ext cx="902973" cy="601982"/>
      </dsp:txXfrm>
    </dsp:sp>
    <dsp:sp modelId="{A7A27D5A-C7E4-9447-A977-4247CD2CC223}">
      <dsp:nvSpPr>
        <dsp:cNvPr id="0" name=""/>
        <dsp:cNvSpPr/>
      </dsp:nvSpPr>
      <dsp:spPr>
        <a:xfrm>
          <a:off x="6020739" y="1033337"/>
          <a:ext cx="1504955" cy="601982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SUNTING</a:t>
          </a:r>
          <a:endParaRPr lang="en-US" sz="1300" kern="1200" dirty="0"/>
        </a:p>
      </dsp:txBody>
      <dsp:txXfrm>
        <a:off x="6321730" y="1033337"/>
        <a:ext cx="902973" cy="601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D6589-4DDB-6940-BAE7-4F22E2B50360}" type="datetimeFigureOut">
              <a:rPr lang="en-US" smtClean="0"/>
              <a:t>4/21/18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AFFED-936B-364A-A368-1D913CAEB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18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Fotografi</a:t>
            </a:r>
            <a:r>
              <a:rPr lang="en-US" dirty="0" smtClean="0"/>
              <a:t> </a:t>
            </a:r>
            <a:r>
              <a:rPr lang="en-US" dirty="0" err="1" smtClean="0"/>
              <a:t>menangkap</a:t>
            </a:r>
            <a:r>
              <a:rPr lang="en-US" dirty="0" smtClean="0"/>
              <a:t> </a:t>
            </a:r>
            <a:r>
              <a:rPr lang="en-US" dirty="0" err="1" smtClean="0"/>
              <a:t>pantulan</a:t>
            </a:r>
            <a:r>
              <a:rPr lang="en-US" dirty="0" smtClean="0"/>
              <a:t> </a:t>
            </a:r>
            <a:r>
              <a:rPr lang="en-US" dirty="0" err="1" smtClean="0"/>
              <a:t>cahaya</a:t>
            </a:r>
            <a:r>
              <a:rPr lang="en-US" dirty="0" smtClean="0"/>
              <a:t> yang </a:t>
            </a:r>
            <a:r>
              <a:rPr lang="en-US" dirty="0" err="1" smtClean="0"/>
              <a:t>mengenai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endParaRPr lang="en-US" dirty="0" smtClean="0"/>
          </a:p>
          <a:p>
            <a:r>
              <a:rPr lang="en-US" dirty="0" err="1" smtClean="0"/>
              <a:t>Fotografi</a:t>
            </a:r>
            <a:r>
              <a:rPr lang="en-US" dirty="0" smtClean="0"/>
              <a:t> </a:t>
            </a:r>
            <a:r>
              <a:rPr lang="en-US" dirty="0" err="1" smtClean="0"/>
              <a:t>menangkap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tunggal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sinematografi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menangkap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rangkaian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gambar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err="1" smtClean="0"/>
              <a:t>Sinematografi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ilmu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membahas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teknik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menangkap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menggabungkan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gambar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sehingga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menjadi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rangkaian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cerita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28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Jangan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  <a:r>
              <a:rPr lang="en-US" dirty="0" err="1" smtClean="0"/>
              <a:t>bergerak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cari</a:t>
            </a:r>
            <a:r>
              <a:rPr lang="en-US" dirty="0" smtClean="0"/>
              <a:t> angle </a:t>
            </a:r>
            <a:r>
              <a:rPr lang="en-US" dirty="0" err="1" smtClean="0"/>
              <a:t>terbaik</a:t>
            </a:r>
            <a:r>
              <a:rPr lang="en-US" smtClean="0"/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9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95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16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41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19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3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41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66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10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0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Penjelasan</a:t>
            </a:r>
            <a:r>
              <a:rPr lang="en-US" dirty="0" smtClean="0"/>
              <a:t> </a:t>
            </a:r>
            <a:r>
              <a:rPr lang="en-US" dirty="0" err="1" smtClean="0"/>
              <a:t>cara</a:t>
            </a:r>
            <a:r>
              <a:rPr lang="en-US" dirty="0" smtClean="0"/>
              <a:t> </a:t>
            </a:r>
            <a:r>
              <a:rPr lang="en-US" dirty="0" err="1" smtClean="0"/>
              <a:t>kerja</a:t>
            </a:r>
            <a:r>
              <a:rPr lang="en-US" dirty="0" smtClean="0"/>
              <a:t> </a:t>
            </a:r>
            <a:r>
              <a:rPr lang="en-US" dirty="0" err="1" smtClean="0"/>
              <a:t>kamera</a:t>
            </a:r>
            <a:endParaRPr lang="en-US" dirty="0" smtClean="0"/>
          </a:p>
          <a:p>
            <a:r>
              <a:rPr lang="en-US" dirty="0" smtClean="0"/>
              <a:t>Film </a:t>
            </a:r>
            <a:r>
              <a:rPr lang="en-US" dirty="0" err="1" smtClean="0"/>
              <a:t>menangkap</a:t>
            </a:r>
            <a:r>
              <a:rPr lang="en-US" dirty="0" smtClean="0"/>
              <a:t> </a:t>
            </a:r>
            <a:r>
              <a:rPr lang="en-US" dirty="0" err="1" smtClean="0"/>
              <a:t>cahaya</a:t>
            </a:r>
            <a:r>
              <a:rPr lang="en-US" dirty="0" smtClean="0"/>
              <a:t> yang </a:t>
            </a:r>
            <a:r>
              <a:rPr lang="en-US" dirty="0" err="1" smtClean="0"/>
              <a:t>sudah</a:t>
            </a:r>
            <a:r>
              <a:rPr lang="en-US" dirty="0" smtClean="0"/>
              <a:t> di </a:t>
            </a:r>
            <a:r>
              <a:rPr lang="en-US" dirty="0" err="1" smtClean="0"/>
              <a:t>atur</a:t>
            </a:r>
            <a:r>
              <a:rPr lang="en-US" dirty="0" smtClean="0"/>
              <a:t> </a:t>
            </a:r>
            <a:r>
              <a:rPr lang="en-US" dirty="0" err="1" smtClean="0"/>
              <a:t>intensitasnya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diafragma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19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48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PRODUK2 VIDEOGRAFIS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4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Sumber</a:t>
            </a:r>
            <a:r>
              <a:rPr lang="en-US" dirty="0" smtClean="0"/>
              <a:t>:</a:t>
            </a:r>
            <a:r>
              <a:rPr lang="en-US" baseline="0" dirty="0" smtClean="0"/>
              <a:t> cisco</a:t>
            </a:r>
          </a:p>
          <a:p>
            <a:endParaRPr lang="en-US" baseline="0" dirty="0" smtClean="0"/>
          </a:p>
          <a:p>
            <a:r>
              <a:rPr lang="en-US" dirty="0" err="1" smtClean="0"/>
              <a:t>Lonjakan</a:t>
            </a:r>
            <a:r>
              <a:rPr lang="en-US" dirty="0" smtClean="0"/>
              <a:t> </a:t>
            </a:r>
            <a:r>
              <a:rPr lang="en-US" dirty="0" err="1" smtClean="0"/>
              <a:t>lalu</a:t>
            </a:r>
            <a:r>
              <a:rPr lang="en-US" dirty="0" smtClean="0"/>
              <a:t> </a:t>
            </a:r>
            <a:r>
              <a:rPr lang="en-US" dirty="0" err="1" smtClean="0"/>
              <a:t>lintas</a:t>
            </a:r>
            <a:r>
              <a:rPr lang="en-US" dirty="0" smtClean="0"/>
              <a:t> data </a:t>
            </a:r>
            <a:r>
              <a:rPr lang="en-US" dirty="0" err="1" smtClean="0"/>
              <a:t>disebabkan</a:t>
            </a:r>
            <a:r>
              <a:rPr lang="en-US" dirty="0" smtClean="0"/>
              <a:t> </a:t>
            </a:r>
            <a:r>
              <a:rPr lang="en-US" dirty="0" err="1" smtClean="0"/>
              <a:t>konten</a:t>
            </a:r>
            <a:r>
              <a:rPr lang="en-US" baseline="0" dirty="0" smtClean="0"/>
              <a:t> video</a:t>
            </a:r>
          </a:p>
          <a:p>
            <a:r>
              <a:rPr lang="en-US" baseline="0" dirty="0" err="1" smtClean="0"/>
              <a:t>Tren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penggunaan</a:t>
            </a:r>
            <a:r>
              <a:rPr lang="en-US" baseline="0" dirty="0" smtClean="0"/>
              <a:t> video </a:t>
            </a:r>
            <a:r>
              <a:rPr lang="en-US" baseline="0" dirty="0" err="1" smtClean="0"/>
              <a:t>meningkat</a:t>
            </a:r>
            <a:r>
              <a:rPr lang="en-US" baseline="0" dirty="0" smtClean="0"/>
              <a:t> 14 kali </a:t>
            </a:r>
            <a:r>
              <a:rPr lang="en-US" baseline="0" dirty="0" err="1" smtClean="0"/>
              <a:t>lipat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selama</a:t>
            </a:r>
            <a:r>
              <a:rPr lang="en-US" baseline="0" dirty="0" smtClean="0"/>
              <a:t> 2013-2018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10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64% </a:t>
            </a:r>
            <a:r>
              <a:rPr lang="en-US" dirty="0" err="1" smtClean="0"/>
              <a:t>pengunjung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situs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beli</a:t>
            </a:r>
            <a:r>
              <a:rPr lang="en-US" baseline="0" dirty="0" smtClean="0"/>
              <a:t> daring </a:t>
            </a:r>
            <a:r>
              <a:rPr lang="en-US" baseline="0" dirty="0" err="1" smtClean="0"/>
              <a:t>membeli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setelah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melihat</a:t>
            </a:r>
            <a:r>
              <a:rPr lang="en-US" baseline="0" dirty="0" smtClean="0"/>
              <a:t> video</a:t>
            </a:r>
          </a:p>
          <a:p>
            <a:r>
              <a:rPr lang="en-US" baseline="0" dirty="0" err="1" smtClean="0"/>
              <a:t>Iklan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properti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video </a:t>
            </a:r>
            <a:r>
              <a:rPr lang="en-US" baseline="0" dirty="0" err="1" smtClean="0"/>
              <a:t>mendapat</a:t>
            </a:r>
            <a:r>
              <a:rPr lang="en-US" baseline="0" dirty="0" smtClean="0"/>
              <a:t> 4 kali </a:t>
            </a:r>
            <a:r>
              <a:rPr lang="en-US" baseline="0" dirty="0" err="1" smtClean="0"/>
              <a:t>lebih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banyak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penawaran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daripada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iklan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baris</a:t>
            </a:r>
            <a:endParaRPr lang="en-US" baseline="0" dirty="0" smtClean="0"/>
          </a:p>
          <a:p>
            <a:r>
              <a:rPr lang="en-US" baseline="0" dirty="0" err="1" smtClean="0"/>
              <a:t>Hanya</a:t>
            </a:r>
            <a:r>
              <a:rPr lang="en-US" baseline="0" dirty="0" smtClean="0"/>
              <a:t> 20% </a:t>
            </a:r>
            <a:r>
              <a:rPr lang="en-US" baseline="0" dirty="0" err="1" smtClean="0"/>
              <a:t>pengunjung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situs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membaca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seluruh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, 80% </a:t>
            </a:r>
            <a:r>
              <a:rPr lang="en-US" baseline="0" dirty="0" err="1" smtClean="0"/>
              <a:t>menonton</a:t>
            </a:r>
            <a:r>
              <a:rPr lang="en-US" baseline="0" dirty="0" smtClean="0"/>
              <a:t>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49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Sebelum</a:t>
            </a:r>
            <a:r>
              <a:rPr lang="en-US" dirty="0" smtClean="0"/>
              <a:t> </a:t>
            </a:r>
            <a:r>
              <a:rPr lang="en-US" dirty="0" err="1" smtClean="0"/>
              <a:t>berpikir</a:t>
            </a:r>
            <a:r>
              <a:rPr lang="en-US" baseline="0" dirty="0" smtClean="0"/>
              <a:t> macam2 </a:t>
            </a:r>
            <a:r>
              <a:rPr lang="en-US" baseline="0" dirty="0" err="1" smtClean="0"/>
              <a:t>soal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teknologi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teknis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dasar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ide. Dan </a:t>
            </a:r>
            <a:r>
              <a:rPr lang="en-US" baseline="0" dirty="0" err="1" smtClean="0"/>
              <a:t>yg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perlu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dpikirkan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bagaimana</a:t>
            </a:r>
            <a:r>
              <a:rPr lang="en-US" baseline="0" dirty="0" smtClean="0"/>
              <a:t> mem </a:t>
            </a:r>
            <a:r>
              <a:rPr lang="en-US" baseline="0" dirty="0" err="1" smtClean="0"/>
              <a:t>visualisasikan</a:t>
            </a:r>
            <a:r>
              <a:rPr lang="en-US" baseline="0" dirty="0" smtClean="0"/>
              <a:t> ide </a:t>
            </a:r>
            <a:r>
              <a:rPr lang="en-US" baseline="0" dirty="0" err="1" smtClean="0"/>
              <a:t>tersebut</a:t>
            </a:r>
            <a:endParaRPr lang="en-US" baseline="0" dirty="0" smtClean="0"/>
          </a:p>
          <a:p>
            <a:r>
              <a:rPr lang="en-US" baseline="0" dirty="0" err="1" smtClean="0"/>
              <a:t>Tentukan</a:t>
            </a:r>
            <a:r>
              <a:rPr lang="en-US" baseline="0" dirty="0" smtClean="0"/>
              <a:t> target </a:t>
            </a:r>
            <a:r>
              <a:rPr lang="en-US" baseline="0" dirty="0" err="1" smtClean="0"/>
              <a:t>penonton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menentukan</a:t>
            </a:r>
            <a:r>
              <a:rPr lang="en-US" baseline="0" dirty="0" smtClean="0"/>
              <a:t> visual </a:t>
            </a:r>
            <a:r>
              <a:rPr lang="en-US" baseline="0" dirty="0" err="1" smtClean="0"/>
              <a:t>yg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dipakai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penggunaan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bahasa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kata2, </a:t>
            </a:r>
            <a:r>
              <a:rPr lang="en-US" baseline="0" dirty="0" err="1" smtClean="0"/>
              <a:t>juga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musik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latar</a:t>
            </a:r>
            <a:endParaRPr lang="en-US" baseline="0" dirty="0" smtClean="0"/>
          </a:p>
          <a:p>
            <a:r>
              <a:rPr lang="en-US" baseline="0" dirty="0" err="1" smtClean="0"/>
              <a:t>Apa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tujuan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membuat</a:t>
            </a:r>
            <a:r>
              <a:rPr lang="en-US" baseline="0" dirty="0" smtClean="0"/>
              <a:t> video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Buat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sudut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pandang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menggiring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52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99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FFED-936B-364A-A368-1D913CAEB6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8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085B-F392-6E4E-A339-C2392D5A7AEC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BBE6-94B3-B142-A248-210F5E96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7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085B-F392-6E4E-A339-C2392D5A7AEC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BBE6-94B3-B142-A248-210F5E96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5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085B-F392-6E4E-A339-C2392D5A7AEC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BBE6-94B3-B142-A248-210F5E96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085B-F392-6E4E-A339-C2392D5A7AEC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BBE6-94B3-B142-A248-210F5E96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5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085B-F392-6E4E-A339-C2392D5A7AEC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BBE6-94B3-B142-A248-210F5E96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5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085B-F392-6E4E-A339-C2392D5A7AEC}" type="datetimeFigureOut">
              <a:rPr lang="en-US" smtClean="0"/>
              <a:t>4/21/18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BBE6-94B3-B142-A248-210F5E96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09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085B-F392-6E4E-A339-C2392D5A7AEC}" type="datetimeFigureOut">
              <a:rPr lang="en-US" smtClean="0"/>
              <a:t>4/21/18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BBE6-94B3-B142-A248-210F5E96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8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085B-F392-6E4E-A339-C2392D5A7AEC}" type="datetimeFigureOut">
              <a:rPr lang="en-US" smtClean="0"/>
              <a:t>4/21/18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BBE6-94B3-B142-A248-210F5E96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085B-F392-6E4E-A339-C2392D5A7AEC}" type="datetimeFigureOut">
              <a:rPr lang="en-US" smtClean="0"/>
              <a:t>4/21/18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BBE6-94B3-B142-A248-210F5E96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16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085B-F392-6E4E-A339-C2392D5A7AEC}" type="datetimeFigureOut">
              <a:rPr lang="en-US" smtClean="0"/>
              <a:t>4/21/18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BBE6-94B3-B142-A248-210F5E96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9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085B-F392-6E4E-A339-C2392D5A7AEC}" type="datetimeFigureOut">
              <a:rPr lang="en-US" smtClean="0"/>
              <a:t>4/21/18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BBE6-94B3-B142-A248-210F5E96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3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92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0085B-F392-6E4E-A339-C2392D5A7AEC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BBBE6-94B3-B142-A248-210F5E96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1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jp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2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5861" y="1169432"/>
            <a:ext cx="5784664" cy="153306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KONTEN</a:t>
            </a:r>
            <a:r>
              <a:rPr lang="en-US" b="1" spc="4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b="1" spc="4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b="1" spc="4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VIDEOGRAFIS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861" y="2702492"/>
            <a:ext cx="2137499" cy="76999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Widi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Wihartono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@</a:t>
            </a:r>
            <a:r>
              <a:rPr lang="en-US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widi_ibot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11" y="325822"/>
            <a:ext cx="900077" cy="347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2972"/>
            <a:ext cx="9144000" cy="30650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7819" y="3263399"/>
            <a:ext cx="324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Tanara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23 April 2018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684259683"/>
              </p:ext>
            </p:extLst>
          </p:nvPr>
        </p:nvGraphicFramePr>
        <p:xfrm>
          <a:off x="909432" y="2512116"/>
          <a:ext cx="7526614" cy="2668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47159" y="2203554"/>
            <a:ext cx="741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chemeClr val="bg2">
                    <a:lumMod val="75000"/>
                  </a:schemeClr>
                </a:solidFill>
              </a:rPr>
              <a:t>KONSEP DASAR</a:t>
            </a:r>
            <a:endParaRPr lang="en-US" sz="8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1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95" y="950160"/>
            <a:ext cx="3161792" cy="21078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15536" y="1305302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IDEA TO SHARE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95" y="3058021"/>
            <a:ext cx="3161792" cy="1752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15535" y="3235533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AUDIENCE TO REACH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95" y="4810621"/>
            <a:ext cx="3161792" cy="17792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15534" y="5001457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OUTCOME TO ACHIEVE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61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921"/>
            <a:ext cx="4962038" cy="31012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PERALATAN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981" y="3671935"/>
            <a:ext cx="4522900" cy="2544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6" y="1257922"/>
            <a:ext cx="3452902" cy="22990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55592" y="4701591"/>
            <a:ext cx="2334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mtClean="0">
                <a:solidFill>
                  <a:schemeClr val="bg2">
                    <a:lumMod val="50000"/>
                  </a:schemeClr>
                </a:solidFill>
              </a:rPr>
              <a:t>KAMERA SINEMA</a:t>
            </a:r>
          </a:p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KAMERA DIGITAL</a:t>
            </a:r>
          </a:p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SMARTPHONE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06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4" y="1341776"/>
            <a:ext cx="4767943" cy="2680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80" y="4193010"/>
            <a:ext cx="3509232" cy="1973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05" y="1341776"/>
            <a:ext cx="2746707" cy="27467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6463" y="4193010"/>
            <a:ext cx="3416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SPESIFIKASI SMARTPHONE</a:t>
            </a:r>
          </a:p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TRIPOD</a:t>
            </a:r>
          </a:p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STABILIZER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PERALATAN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1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KANAL MEDIA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7921"/>
            <a:ext cx="6741057" cy="50557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62622" y="4836386"/>
            <a:ext cx="3416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MEDIA SOSIAL</a:t>
            </a:r>
          </a:p>
          <a:p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DURASI</a:t>
            </a: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UKURAN</a:t>
            </a: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FORMAT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78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ALUR CERITA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58708" y="825621"/>
            <a:ext cx="4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SESUAI KAIDAH LOGIS (PEMBUKA-ISI-PENUTUP)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215"/>
            <a:ext cx="5954156" cy="44656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70271" y="1765215"/>
            <a:ext cx="18673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MENENTUKAN:</a:t>
            </a:r>
          </a:p>
          <a:p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SHOT LIST</a:t>
            </a: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LOKASI</a:t>
            </a: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WAKTU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146" y="1059505"/>
            <a:ext cx="4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ENAK DILIHAT &amp; MUDAH DIPAHAMI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52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REKAM !!!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7833" y="2950630"/>
            <a:ext cx="1867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CAHAYA CUKUP</a:t>
            </a: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FOKUS</a:t>
            </a: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STABIL</a:t>
            </a: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DURASI CUKUP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921"/>
            <a:ext cx="6778148" cy="451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REKAM !!!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52909" y="1533693"/>
            <a:ext cx="186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2">
                    <a:lumMod val="50000"/>
                  </a:schemeClr>
                </a:solidFill>
              </a:rPr>
              <a:t>SHOT SIZE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406" y="6363391"/>
            <a:ext cx="4760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000" b="1" dirty="0" err="1">
                <a:solidFill>
                  <a:schemeClr val="bg2">
                    <a:lumMod val="50000"/>
                  </a:schemeClr>
                </a:solidFill>
              </a:rPr>
              <a:t>learnaboutfilm.com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/film-language/picture/</a:t>
            </a:r>
            <a:r>
              <a:rPr lang="en-US" sz="1000" b="1" dirty="0" err="1">
                <a:solidFill>
                  <a:schemeClr val="bg2">
                    <a:lumMod val="50000"/>
                  </a:schemeClr>
                </a:solidFill>
              </a:rPr>
              <a:t>shotsize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6" y="1345652"/>
            <a:ext cx="6763433" cy="48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10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REKAM !!!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71317" y="1271851"/>
            <a:ext cx="2574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2">
                    <a:lumMod val="50000"/>
                  </a:schemeClr>
                </a:solidFill>
              </a:rPr>
              <a:t>CAMERA MOVEMENT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437" y="6240281"/>
            <a:ext cx="5480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https://</a:t>
            </a:r>
            <a:r>
              <a:rPr lang="en-US" sz="1000" b="1" dirty="0" err="1">
                <a:solidFill>
                  <a:schemeClr val="bg2">
                    <a:lumMod val="50000"/>
                  </a:schemeClr>
                </a:solidFill>
              </a:rPr>
              <a:t>www.reddit.com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/r/</a:t>
            </a:r>
            <a:r>
              <a:rPr lang="en-US" sz="1000" b="1" dirty="0" err="1">
                <a:solidFill>
                  <a:schemeClr val="bg2">
                    <a:lumMod val="50000"/>
                  </a:schemeClr>
                </a:solidFill>
              </a:rPr>
              <a:t>coolguides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/comments/7ml0lt/</a:t>
            </a:r>
            <a:r>
              <a:rPr lang="en-US" sz="1000" b="1" dirty="0" err="1">
                <a:solidFill>
                  <a:schemeClr val="bg2">
                    <a:lumMod val="50000"/>
                  </a:schemeClr>
                </a:solidFill>
              </a:rPr>
              <a:t>types_of_camera_movements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7" y="1641183"/>
            <a:ext cx="7302539" cy="45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02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REKAM !!!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44519" y="1410396"/>
            <a:ext cx="186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2">
                    <a:lumMod val="50000"/>
                  </a:schemeClr>
                </a:solidFill>
              </a:rPr>
              <a:t>KOMPOSISI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396"/>
            <a:ext cx="4914436" cy="27643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778" y="4190153"/>
            <a:ext cx="476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000" b="1" dirty="0" err="1">
                <a:solidFill>
                  <a:schemeClr val="bg2">
                    <a:lumMod val="50000"/>
                  </a:schemeClr>
                </a:solidFill>
              </a:rPr>
              <a:t>blogs.oregonstate.edu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en-US" sz="1000" b="1" dirty="0" err="1">
                <a:solidFill>
                  <a:schemeClr val="bg2">
                    <a:lumMod val="50000"/>
                  </a:schemeClr>
                </a:solidFill>
              </a:rPr>
              <a:t>instructionaldesign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/2010/03/26/ten-tips-to-produce-more-professional-online-video-interviews/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8137" y="6086392"/>
            <a:ext cx="390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>
                <a:solidFill>
                  <a:schemeClr val="bg2">
                    <a:lumMod val="50000"/>
                  </a:schemeClr>
                </a:solidFill>
              </a:rPr>
              <a:t>https://www.business2community.com/video-marketing/scouting-perfect-video-shoot-location-part-1-composition-0757628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18" y="4250350"/>
            <a:ext cx="3794214" cy="22512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11874" y="3604019"/>
            <a:ext cx="186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HEADROOM</a:t>
            </a:r>
          </a:p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LOOKING ROOM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53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89" y="1268570"/>
            <a:ext cx="4306511" cy="282794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57984"/>
            <a:ext cx="4700016" cy="4700016"/>
          </a:xfrm>
        </p:spPr>
      </p:pic>
      <p:sp>
        <p:nvSpPr>
          <p:cNvPr id="11" name="TextBox 10"/>
          <p:cNvSpPr txBox="1"/>
          <p:nvPr/>
        </p:nvSpPr>
        <p:spPr>
          <a:xfrm>
            <a:off x="4837489" y="4507992"/>
            <a:ext cx="2633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Fotografi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?</a:t>
            </a:r>
          </a:p>
          <a:p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Sinematografi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?</a:t>
            </a:r>
          </a:p>
          <a:p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Videografi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?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REKAM !!!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1215" y="1410396"/>
            <a:ext cx="74464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GUNAKAN TRIPOD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REKAM BEBERAPA SHOT SIZE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PINDAH POSISI UNTUK SUDUT PANDANG BERBEDA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DURASI YANG CUKUP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DEKATI OBJEK UNTUK KUALITAS SUARA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IKUTI RENCANA SHOTLIST</a:t>
            </a:r>
          </a:p>
          <a:p>
            <a:pPr marL="342900" indent="-342900">
              <a:buAutoNum type="arabicPeriod"/>
            </a:pPr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49349" y="825622"/>
            <a:ext cx="4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DAN LAKUKAN INI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3660" y="37719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REKAM !!!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49349" y="3924422"/>
            <a:ext cx="4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DAN JANGAN LAKUKAN INI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1216" y="4356721"/>
            <a:ext cx="3954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GAMBAR TANPA MAKNA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MEREKAM SAMBIL BERLARI 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BACKLIGHT / SILUET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TERLALU BANYAK ZOOM</a:t>
            </a:r>
          </a:p>
          <a:p>
            <a:pPr marL="342900" indent="-342900">
              <a:buAutoNum type="arabicPeriod"/>
            </a:pPr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89" y="2960915"/>
            <a:ext cx="3449311" cy="329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46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SUNTING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2236" y="5936207"/>
            <a:ext cx="6621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mtClean="0">
                <a:solidFill>
                  <a:schemeClr val="bg2">
                    <a:lumMod val="50000"/>
                  </a:schemeClr>
                </a:solidFill>
              </a:rPr>
              <a:t>VIDTRIM – VIVAVIDEO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smtClean="0">
                <a:solidFill>
                  <a:schemeClr val="bg2">
                    <a:lumMod val="50000"/>
                  </a:schemeClr>
                </a:solidFill>
              </a:rPr>
              <a:t>– KINEMASTER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smtClean="0">
                <a:solidFill>
                  <a:schemeClr val="bg2">
                    <a:lumMod val="50000"/>
                  </a:schemeClr>
                </a:solidFill>
              </a:rPr>
              <a:t>– QUIK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smtClean="0">
                <a:solidFill>
                  <a:schemeClr val="bg2">
                    <a:lumMod val="50000"/>
                  </a:schemeClr>
                </a:solidFill>
              </a:rPr>
              <a:t>- DLL..</a:t>
            </a:r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921"/>
            <a:ext cx="8244114" cy="46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84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SUNTING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1215" y="1410396"/>
            <a:ext cx="74464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PILIH GAMBAR TERBAIK DI SETIAP MOMEN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PERBANYAK GAMBAR DETAIL DARIPADA SUASANA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POTONG BAGIAN YANG TIDAK PERLU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POTONG DI SAAT TEPAT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HINDARI JUMPING SHOT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PILIH MUSIK YANG SESUAI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PERHATIKAN DURASI</a:t>
            </a:r>
          </a:p>
          <a:p>
            <a:pPr marL="342900" indent="-342900">
              <a:buAutoNum type="arabicPeriod"/>
            </a:pPr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412"/>
            <a:ext cx="69215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2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3143" y="2700339"/>
            <a:ext cx="4523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2">
                    <a:lumMod val="75000"/>
                  </a:schemeClr>
                </a:solidFill>
              </a:rPr>
              <a:t>TUTORIAL</a:t>
            </a:r>
            <a:endParaRPr lang="en-US" sz="8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4023778"/>
            <a:ext cx="1843314" cy="74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00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TUTORIAL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5745" y="4898516"/>
            <a:ext cx="2859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REKAM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VIDEO UTAMA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OBJEK PENDUKUNG</a:t>
            </a:r>
          </a:p>
          <a:p>
            <a:pPr algn="r"/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SESUAI ALUR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11" y="678346"/>
            <a:ext cx="2893219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3660" y="1257921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#1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73" y="5978688"/>
            <a:ext cx="1264557" cy="5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60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TUTORIAL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660" y="4898516"/>
            <a:ext cx="4021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BUKA “QUIK”</a:t>
            </a:r>
          </a:p>
          <a:p>
            <a:pPr algn="r"/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PILIH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VIDEO BERDASARKAN ALUR</a:t>
            </a:r>
          </a:p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PERHATIKAN SHOTSIZE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660" y="1257921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#2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11" y="678346"/>
            <a:ext cx="2893219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73" y="5978688"/>
            <a:ext cx="1264557" cy="5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7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TUTORIAL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660" y="4898516"/>
            <a:ext cx="4021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TENTUKAN JUDUL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660" y="1257921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#3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11" y="678346"/>
            <a:ext cx="2893219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73" y="5978688"/>
            <a:ext cx="1264557" cy="5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2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TUTORIAL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660" y="4898516"/>
            <a:ext cx="4021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PILIH TEMPLATE</a:t>
            </a:r>
          </a:p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PILIH MUSIK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660" y="1257921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#4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73" y="5978688"/>
            <a:ext cx="1264557" cy="5078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11" y="678346"/>
            <a:ext cx="2893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91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TUTORIAL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60" y="4621517"/>
            <a:ext cx="4021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EDIT VIDEO</a:t>
            </a:r>
          </a:p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ATUR DURASI TIAP SHOT</a:t>
            </a:r>
          </a:p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UBAH URUTAN VIDEO</a:t>
            </a:r>
          </a:p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TAMBAH / KURANG SHOT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660" y="1257921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#5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73" y="5978688"/>
            <a:ext cx="1264557" cy="5078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11" y="678346"/>
            <a:ext cx="2893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20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660" y="673146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TUTORIAL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660" y="4898516"/>
            <a:ext cx="4021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RENDER..!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660" y="1257921"/>
            <a:ext cx="452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#6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73" y="5978688"/>
            <a:ext cx="1264557" cy="5078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11" y="678346"/>
            <a:ext cx="2893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55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800"/>
            <a:ext cx="9144000" cy="4196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660" y="5517145"/>
            <a:ext cx="6565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https://what-is-</a:t>
            </a:r>
            <a:r>
              <a:rPr lang="en-US" sz="1000" dirty="0" err="1"/>
              <a:t>photography.blogspot.com</a:t>
            </a:r>
            <a:r>
              <a:rPr lang="en-US" sz="1000" dirty="0"/>
              <a:t>/2010/12/how-camera-</a:t>
            </a:r>
            <a:r>
              <a:rPr lang="en-US" sz="1000" dirty="0" err="1"/>
              <a:t>works.html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480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700189" y="4334119"/>
            <a:ext cx="4021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Widi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Wihartono</a:t>
            </a: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0878 23 073 860</a:t>
            </a:r>
          </a:p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widi010@kominfo.go.id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@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widi_ibot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7302" y="3258956"/>
            <a:ext cx="6937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smtClean="0">
                <a:solidFill>
                  <a:schemeClr val="bg2">
                    <a:lumMod val="75000"/>
                  </a:schemeClr>
                </a:solidFill>
              </a:rPr>
              <a:t>TERIMA KASIH</a:t>
            </a:r>
            <a:endParaRPr lang="en-US" sz="8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33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80" y="833554"/>
            <a:ext cx="6949725" cy="555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027820"/>
            <a:ext cx="5270500" cy="31522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00085" y="4350120"/>
            <a:ext cx="4131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DIGITAL ANIMATION</a:t>
            </a:r>
            <a:endParaRPr lang="en-US" sz="2400" b="1"/>
          </a:p>
        </p:txBody>
      </p:sp>
      <p:sp>
        <p:nvSpPr>
          <p:cNvPr id="15" name="TextBox 14"/>
          <p:cNvSpPr txBox="1"/>
          <p:nvPr/>
        </p:nvSpPr>
        <p:spPr>
          <a:xfrm>
            <a:off x="1554841" y="4981792"/>
            <a:ext cx="6021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GAMING, WEB STREAMING, VLOG, SLIDESHOW, REMOTE SENSING, MEDICAL IMAGING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18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3" y="1030447"/>
            <a:ext cx="7569877" cy="539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8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2268" y="6120507"/>
            <a:ext cx="6565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www.socialbakers.com</a:t>
            </a:r>
            <a:r>
              <a:rPr lang="en-US" sz="1000" dirty="0"/>
              <a:t>/blog/2367-native-facebook-videos-get-more-reach-than-any-other-type-of-post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4" y="2318658"/>
            <a:ext cx="8038391" cy="379896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4" y="1042024"/>
            <a:ext cx="2527282" cy="11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3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3" y="852441"/>
            <a:ext cx="5225945" cy="563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1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09540" y="0"/>
            <a:ext cx="4523013" cy="924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500" b="1" dirty="0" smtClean="0">
                <a:solidFill>
                  <a:schemeClr val="bg2">
                    <a:lumMod val="90000"/>
                  </a:schemeClr>
                </a:solidFill>
              </a:rPr>
              <a:t>?</a:t>
            </a:r>
            <a:endParaRPr lang="en-US" sz="59500" b="1" dirty="0"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2192" y="165852"/>
            <a:ext cx="9132456" cy="6566871"/>
            <a:chOff x="-12192" y="165852"/>
            <a:chExt cx="9132456" cy="6566871"/>
          </a:xfrm>
        </p:grpSpPr>
        <p:grpSp>
          <p:nvGrpSpPr>
            <p:cNvPr id="10" name="Group 9"/>
            <p:cNvGrpSpPr/>
            <p:nvPr/>
          </p:nvGrpSpPr>
          <p:grpSpPr>
            <a:xfrm>
              <a:off x="-12192" y="165852"/>
              <a:ext cx="8733780" cy="507294"/>
              <a:chOff x="-12192" y="165852"/>
              <a:chExt cx="8733780" cy="507294"/>
            </a:xfrm>
          </p:grpSpPr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53660" y="165852"/>
                <a:ext cx="3901899" cy="507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KONTEN</a:t>
                </a: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/>
                </a:r>
                <a:b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800" b="1" spc="4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VIDEOGRAFIS</a:t>
                </a:r>
                <a:endParaRPr lang="en-US" sz="1800" b="1" spc="4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511" y="325822"/>
                <a:ext cx="900077" cy="347324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-12192" y="673146"/>
                <a:ext cx="390189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821511" y="648650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Tanara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, 23 April 2018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3143" y="2000354"/>
            <a:ext cx="4523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chemeClr val="bg2">
                    <a:lumMod val="75000"/>
                  </a:schemeClr>
                </a:solidFill>
              </a:rPr>
              <a:t>BAGAI</a:t>
            </a:r>
            <a:endParaRPr lang="en-US" sz="8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143" y="2700339"/>
            <a:ext cx="4523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2">
                    <a:lumMod val="75000"/>
                  </a:schemeClr>
                </a:solidFill>
              </a:rPr>
              <a:t>MANA</a:t>
            </a:r>
            <a:endParaRPr lang="en-US" sz="8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444" y="3398843"/>
            <a:ext cx="74131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pc="-3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MEMBUATNYA</a:t>
            </a:r>
            <a:r>
              <a:rPr lang="en-US" sz="88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en-US" sz="8800" b="1" spc="-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6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603</TotalTime>
  <Words>652</Words>
  <Application>Microsoft Macintosh PowerPoint</Application>
  <PresentationFormat>On-screen Show (4:3)</PresentationFormat>
  <Paragraphs>216</Paragraphs>
  <Slides>30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Calibri</vt:lpstr>
      <vt:lpstr>Calibri Light</vt:lpstr>
      <vt:lpstr>Century Gothic</vt:lpstr>
      <vt:lpstr>Arial</vt:lpstr>
      <vt:lpstr>Office Theme</vt:lpstr>
      <vt:lpstr>KONTEN VIDEOGRAFIS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VIDEOGRAFIS</dc:title>
  <dc:creator>Microsoft Office User</dc:creator>
  <cp:lastModifiedBy>Microsoft Office User</cp:lastModifiedBy>
  <cp:revision>85</cp:revision>
  <dcterms:created xsi:type="dcterms:W3CDTF">2018-03-08T15:52:26Z</dcterms:created>
  <dcterms:modified xsi:type="dcterms:W3CDTF">2018-04-21T19:39:41Z</dcterms:modified>
</cp:coreProperties>
</file>